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6" r:id="rId24"/>
    <p:sldId id="280" r:id="rId25"/>
    <p:sldId id="281" r:id="rId26"/>
    <p:sldId id="285" r:id="rId27"/>
    <p:sldId id="286" r:id="rId28"/>
    <p:sldId id="284" r:id="rId29"/>
    <p:sldId id="282" r:id="rId30"/>
    <p:sldId id="283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6ED85-64A8-4BBB-9CCA-509760C081E7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A761D9-816B-4F0B-A575-21D75A63D48F}">
      <dgm:prSet phldrT="[Текст]" custT="1"/>
      <dgm:spPr/>
      <dgm:t>
        <a:bodyPr/>
        <a:lstStyle/>
        <a:p>
          <a:pPr algn="ctr"/>
          <a:r>
            <a:rPr lang="uk-UA" sz="3200" dirty="0"/>
            <a:t>Виховні </a:t>
          </a:r>
          <a:endParaRPr lang="ru-RU" sz="3200" dirty="0"/>
        </a:p>
      </dgm:t>
    </dgm:pt>
    <dgm:pt modelId="{EC1759A0-C81A-462D-85DF-74AC0D131B37}" type="parTrans" cxnId="{2F7444CF-BF05-4EC9-8A41-6DF96FA64C53}">
      <dgm:prSet/>
      <dgm:spPr/>
      <dgm:t>
        <a:bodyPr/>
        <a:lstStyle/>
        <a:p>
          <a:endParaRPr lang="ru-RU"/>
        </a:p>
      </dgm:t>
    </dgm:pt>
    <dgm:pt modelId="{CD51E3EA-4AB6-407C-92F2-A28680AFA018}" type="sibTrans" cxnId="{2F7444CF-BF05-4EC9-8A41-6DF96FA64C53}">
      <dgm:prSet/>
      <dgm:spPr/>
      <dgm:t>
        <a:bodyPr/>
        <a:lstStyle/>
        <a:p>
          <a:endParaRPr lang="ru-RU"/>
        </a:p>
      </dgm:t>
    </dgm:pt>
    <dgm:pt modelId="{782B6284-2D59-4E4A-A756-EBAE67834EA5}">
      <dgm:prSet phldrT="[Текст]" custT="1"/>
      <dgm:spPr/>
      <dgm:t>
        <a:bodyPr/>
        <a:lstStyle/>
        <a:p>
          <a:pPr algn="ctr"/>
          <a:r>
            <a:rPr lang="uk-UA" sz="3200" dirty="0"/>
            <a:t>Розвивальні </a:t>
          </a:r>
          <a:endParaRPr lang="ru-RU" sz="3200" dirty="0"/>
        </a:p>
      </dgm:t>
    </dgm:pt>
    <dgm:pt modelId="{ADE36C10-84D0-4699-8FDE-8B4679844A79}" type="parTrans" cxnId="{F607472E-8D5D-48C3-8A75-D73F084DBE5C}">
      <dgm:prSet/>
      <dgm:spPr/>
      <dgm:t>
        <a:bodyPr/>
        <a:lstStyle/>
        <a:p>
          <a:endParaRPr lang="ru-RU"/>
        </a:p>
      </dgm:t>
    </dgm:pt>
    <dgm:pt modelId="{7A9D9D4E-254E-4490-9FD2-B99EEC39D692}" type="sibTrans" cxnId="{F607472E-8D5D-48C3-8A75-D73F084DBE5C}">
      <dgm:prSet/>
      <dgm:spPr/>
      <dgm:t>
        <a:bodyPr/>
        <a:lstStyle/>
        <a:p>
          <a:endParaRPr lang="ru-RU"/>
        </a:p>
      </dgm:t>
    </dgm:pt>
    <dgm:pt modelId="{43BCA418-1487-4168-A578-087150E43C6D}">
      <dgm:prSet custT="1"/>
      <dgm:spPr/>
      <dgm:t>
        <a:bodyPr/>
        <a:lstStyle/>
        <a:p>
          <a:pPr algn="ctr"/>
          <a:r>
            <a:rPr lang="uk-UA" sz="3200" dirty="0"/>
            <a:t>Дидактичні</a:t>
          </a:r>
          <a:endParaRPr lang="ru-RU" sz="3200" dirty="0"/>
        </a:p>
      </dgm:t>
    </dgm:pt>
    <dgm:pt modelId="{07DE271D-11E8-4492-B264-A530C47FC348}" type="parTrans" cxnId="{BC3F03EF-7F38-472E-ABD7-1829630B2643}">
      <dgm:prSet/>
      <dgm:spPr/>
      <dgm:t>
        <a:bodyPr/>
        <a:lstStyle/>
        <a:p>
          <a:endParaRPr lang="ru-RU"/>
        </a:p>
      </dgm:t>
    </dgm:pt>
    <dgm:pt modelId="{10A04F82-FF8E-4043-80DE-8CDA456515FC}" type="sibTrans" cxnId="{BC3F03EF-7F38-472E-ABD7-1829630B2643}">
      <dgm:prSet/>
      <dgm:spPr/>
      <dgm:t>
        <a:bodyPr/>
        <a:lstStyle/>
        <a:p>
          <a:endParaRPr lang="ru-RU"/>
        </a:p>
      </dgm:t>
    </dgm:pt>
    <dgm:pt modelId="{B98BA280-1166-4D4C-ADF2-CCA1F12A6E36}" type="pres">
      <dgm:prSet presAssocID="{ED06ED85-64A8-4BBB-9CCA-509760C081E7}" presName="linear" presStyleCnt="0">
        <dgm:presLayoutVars>
          <dgm:dir/>
          <dgm:animLvl val="lvl"/>
          <dgm:resizeHandles val="exact"/>
        </dgm:presLayoutVars>
      </dgm:prSet>
      <dgm:spPr/>
    </dgm:pt>
    <dgm:pt modelId="{9E8C32CC-946D-4A9D-BFB7-CC4DA13983D8}" type="pres">
      <dgm:prSet presAssocID="{43BCA418-1487-4168-A578-087150E43C6D}" presName="parentLin" presStyleCnt="0"/>
      <dgm:spPr/>
    </dgm:pt>
    <dgm:pt modelId="{D38E50F0-F940-4A00-95A7-B80723A371CC}" type="pres">
      <dgm:prSet presAssocID="{43BCA418-1487-4168-A578-087150E43C6D}" presName="parentLeftMargin" presStyleLbl="node1" presStyleIdx="0" presStyleCnt="3"/>
      <dgm:spPr/>
    </dgm:pt>
    <dgm:pt modelId="{17C79482-AB9C-4946-92F0-EA50F0134DBA}" type="pres">
      <dgm:prSet presAssocID="{43BCA418-1487-4168-A578-087150E43C6D}" presName="parentText" presStyleLbl="node1" presStyleIdx="0" presStyleCnt="3" custLinFactNeighborX="-19678" custLinFactNeighborY="29088">
        <dgm:presLayoutVars>
          <dgm:chMax val="0"/>
          <dgm:bulletEnabled val="1"/>
        </dgm:presLayoutVars>
      </dgm:prSet>
      <dgm:spPr/>
    </dgm:pt>
    <dgm:pt modelId="{628A7004-C7F6-421F-8848-572CFF34E34D}" type="pres">
      <dgm:prSet presAssocID="{43BCA418-1487-4168-A578-087150E43C6D}" presName="negativeSpace" presStyleCnt="0"/>
      <dgm:spPr/>
    </dgm:pt>
    <dgm:pt modelId="{C81569DC-3557-4C5F-A138-CBBCCAA29F1A}" type="pres">
      <dgm:prSet presAssocID="{43BCA418-1487-4168-A578-087150E43C6D}" presName="childText" presStyleLbl="conFgAcc1" presStyleIdx="0" presStyleCnt="3">
        <dgm:presLayoutVars>
          <dgm:bulletEnabled val="1"/>
        </dgm:presLayoutVars>
      </dgm:prSet>
      <dgm:spPr/>
    </dgm:pt>
    <dgm:pt modelId="{9F829C80-EF21-411B-9895-70DE0F25FFB3}" type="pres">
      <dgm:prSet presAssocID="{10A04F82-FF8E-4043-80DE-8CDA456515FC}" presName="spaceBetweenRectangles" presStyleCnt="0"/>
      <dgm:spPr/>
    </dgm:pt>
    <dgm:pt modelId="{8DD1B0D2-F143-466E-9CDB-27A872397A6E}" type="pres">
      <dgm:prSet presAssocID="{E9A761D9-816B-4F0B-A575-21D75A63D48F}" presName="parentLin" presStyleCnt="0"/>
      <dgm:spPr/>
    </dgm:pt>
    <dgm:pt modelId="{298454E1-3F40-49C0-A499-95AFAD952A0B}" type="pres">
      <dgm:prSet presAssocID="{E9A761D9-816B-4F0B-A575-21D75A63D48F}" presName="parentLeftMargin" presStyleLbl="node1" presStyleIdx="0" presStyleCnt="3"/>
      <dgm:spPr/>
    </dgm:pt>
    <dgm:pt modelId="{623F1E49-930F-43FF-83FB-82E507EBA971}" type="pres">
      <dgm:prSet presAssocID="{E9A761D9-816B-4F0B-A575-21D75A63D48F}" presName="parentText" presStyleLbl="node1" presStyleIdx="1" presStyleCnt="3" custLinFactNeighborX="402" custLinFactNeighborY="28696">
        <dgm:presLayoutVars>
          <dgm:chMax val="0"/>
          <dgm:bulletEnabled val="1"/>
        </dgm:presLayoutVars>
      </dgm:prSet>
      <dgm:spPr/>
    </dgm:pt>
    <dgm:pt modelId="{AE86AD66-658F-4824-AF4C-E90F8976A3F4}" type="pres">
      <dgm:prSet presAssocID="{E9A761D9-816B-4F0B-A575-21D75A63D48F}" presName="negativeSpace" presStyleCnt="0"/>
      <dgm:spPr/>
    </dgm:pt>
    <dgm:pt modelId="{7877739F-D6E6-45B2-B5E9-0D61CD458470}" type="pres">
      <dgm:prSet presAssocID="{E9A761D9-816B-4F0B-A575-21D75A63D48F}" presName="childText" presStyleLbl="conFgAcc1" presStyleIdx="1" presStyleCnt="3">
        <dgm:presLayoutVars>
          <dgm:bulletEnabled val="1"/>
        </dgm:presLayoutVars>
      </dgm:prSet>
      <dgm:spPr/>
    </dgm:pt>
    <dgm:pt modelId="{75FB5099-CB02-4F24-8B8D-A66C44109AD5}" type="pres">
      <dgm:prSet presAssocID="{CD51E3EA-4AB6-407C-92F2-A28680AFA018}" presName="spaceBetweenRectangles" presStyleCnt="0"/>
      <dgm:spPr/>
    </dgm:pt>
    <dgm:pt modelId="{B1E3B3F9-128A-4BFA-A4A6-FB87E4056799}" type="pres">
      <dgm:prSet presAssocID="{782B6284-2D59-4E4A-A756-EBAE67834EA5}" presName="parentLin" presStyleCnt="0"/>
      <dgm:spPr/>
    </dgm:pt>
    <dgm:pt modelId="{5CE73F7D-F647-4B01-B71A-3C60864339C9}" type="pres">
      <dgm:prSet presAssocID="{782B6284-2D59-4E4A-A756-EBAE67834EA5}" presName="parentLeftMargin" presStyleLbl="node1" presStyleIdx="1" presStyleCnt="3"/>
      <dgm:spPr/>
    </dgm:pt>
    <dgm:pt modelId="{A61C38AD-79D7-4EEE-90DA-96FE31FA0B3C}" type="pres">
      <dgm:prSet presAssocID="{782B6284-2D59-4E4A-A756-EBAE67834EA5}" presName="parentText" presStyleLbl="node1" presStyleIdx="2" presStyleCnt="3" custLinFactNeighborX="402" custLinFactNeighborY="36369">
        <dgm:presLayoutVars>
          <dgm:chMax val="0"/>
          <dgm:bulletEnabled val="1"/>
        </dgm:presLayoutVars>
      </dgm:prSet>
      <dgm:spPr/>
    </dgm:pt>
    <dgm:pt modelId="{C83EB0C6-DEAB-4D93-BE2F-2FC8B7002CA6}" type="pres">
      <dgm:prSet presAssocID="{782B6284-2D59-4E4A-A756-EBAE67834EA5}" presName="negativeSpace" presStyleCnt="0"/>
      <dgm:spPr/>
    </dgm:pt>
    <dgm:pt modelId="{ABB5ACC3-EC17-4A05-9F8D-801F06A697B2}" type="pres">
      <dgm:prSet presAssocID="{782B6284-2D59-4E4A-A756-EBAE67834E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54B5525-7D47-4653-90FC-436AFE9EF5E3}" type="presOf" srcId="{782B6284-2D59-4E4A-A756-EBAE67834EA5}" destId="{5CE73F7D-F647-4B01-B71A-3C60864339C9}" srcOrd="0" destOrd="0" presId="urn:microsoft.com/office/officeart/2005/8/layout/list1"/>
    <dgm:cxn modelId="{F607472E-8D5D-48C3-8A75-D73F084DBE5C}" srcId="{ED06ED85-64A8-4BBB-9CCA-509760C081E7}" destId="{782B6284-2D59-4E4A-A756-EBAE67834EA5}" srcOrd="2" destOrd="0" parTransId="{ADE36C10-84D0-4699-8FDE-8B4679844A79}" sibTransId="{7A9D9D4E-254E-4490-9FD2-B99EEC39D692}"/>
    <dgm:cxn modelId="{898EF1A2-EDD4-44E4-8A80-5E6728EF464A}" type="presOf" srcId="{43BCA418-1487-4168-A578-087150E43C6D}" destId="{D38E50F0-F940-4A00-95A7-B80723A371CC}" srcOrd="0" destOrd="0" presId="urn:microsoft.com/office/officeart/2005/8/layout/list1"/>
    <dgm:cxn modelId="{822F0EAA-614F-49B9-884C-73839290B7DD}" type="presOf" srcId="{E9A761D9-816B-4F0B-A575-21D75A63D48F}" destId="{298454E1-3F40-49C0-A499-95AFAD952A0B}" srcOrd="0" destOrd="0" presId="urn:microsoft.com/office/officeart/2005/8/layout/list1"/>
    <dgm:cxn modelId="{D832C8BF-8017-4D99-90A0-1660111C72BE}" type="presOf" srcId="{782B6284-2D59-4E4A-A756-EBAE67834EA5}" destId="{A61C38AD-79D7-4EEE-90DA-96FE31FA0B3C}" srcOrd="1" destOrd="0" presId="urn:microsoft.com/office/officeart/2005/8/layout/list1"/>
    <dgm:cxn modelId="{8BC18DC2-A739-4CF5-9FC1-41770BCE30C5}" type="presOf" srcId="{ED06ED85-64A8-4BBB-9CCA-509760C081E7}" destId="{B98BA280-1166-4D4C-ADF2-CCA1F12A6E36}" srcOrd="0" destOrd="0" presId="urn:microsoft.com/office/officeart/2005/8/layout/list1"/>
    <dgm:cxn modelId="{461662C6-57AB-410F-8BFF-375243126FA5}" type="presOf" srcId="{E9A761D9-816B-4F0B-A575-21D75A63D48F}" destId="{623F1E49-930F-43FF-83FB-82E507EBA971}" srcOrd="1" destOrd="0" presId="urn:microsoft.com/office/officeart/2005/8/layout/list1"/>
    <dgm:cxn modelId="{2F7444CF-BF05-4EC9-8A41-6DF96FA64C53}" srcId="{ED06ED85-64A8-4BBB-9CCA-509760C081E7}" destId="{E9A761D9-816B-4F0B-A575-21D75A63D48F}" srcOrd="1" destOrd="0" parTransId="{EC1759A0-C81A-462D-85DF-74AC0D131B37}" sibTransId="{CD51E3EA-4AB6-407C-92F2-A28680AFA018}"/>
    <dgm:cxn modelId="{BC3F03EF-7F38-472E-ABD7-1829630B2643}" srcId="{ED06ED85-64A8-4BBB-9CCA-509760C081E7}" destId="{43BCA418-1487-4168-A578-087150E43C6D}" srcOrd="0" destOrd="0" parTransId="{07DE271D-11E8-4492-B264-A530C47FC348}" sibTransId="{10A04F82-FF8E-4043-80DE-8CDA456515FC}"/>
    <dgm:cxn modelId="{76A767EF-B273-446B-965E-3DC02EFC536F}" type="presOf" srcId="{43BCA418-1487-4168-A578-087150E43C6D}" destId="{17C79482-AB9C-4946-92F0-EA50F0134DBA}" srcOrd="1" destOrd="0" presId="urn:microsoft.com/office/officeart/2005/8/layout/list1"/>
    <dgm:cxn modelId="{B2D1E28F-42DF-4216-9BD5-CD9FDEF95EC4}" type="presParOf" srcId="{B98BA280-1166-4D4C-ADF2-CCA1F12A6E36}" destId="{9E8C32CC-946D-4A9D-BFB7-CC4DA13983D8}" srcOrd="0" destOrd="0" presId="urn:microsoft.com/office/officeart/2005/8/layout/list1"/>
    <dgm:cxn modelId="{6110356F-C00D-419D-B988-8512E31A9BF4}" type="presParOf" srcId="{9E8C32CC-946D-4A9D-BFB7-CC4DA13983D8}" destId="{D38E50F0-F940-4A00-95A7-B80723A371CC}" srcOrd="0" destOrd="0" presId="urn:microsoft.com/office/officeart/2005/8/layout/list1"/>
    <dgm:cxn modelId="{CB18681E-BF8A-4995-82D4-DDEC2983F0C2}" type="presParOf" srcId="{9E8C32CC-946D-4A9D-BFB7-CC4DA13983D8}" destId="{17C79482-AB9C-4946-92F0-EA50F0134DBA}" srcOrd="1" destOrd="0" presId="urn:microsoft.com/office/officeart/2005/8/layout/list1"/>
    <dgm:cxn modelId="{B09A3F51-4707-4CCD-969D-F55EDAEC4BAD}" type="presParOf" srcId="{B98BA280-1166-4D4C-ADF2-CCA1F12A6E36}" destId="{628A7004-C7F6-421F-8848-572CFF34E34D}" srcOrd="1" destOrd="0" presId="urn:microsoft.com/office/officeart/2005/8/layout/list1"/>
    <dgm:cxn modelId="{BA6F49DB-F164-4845-8473-2B2ECD998DF8}" type="presParOf" srcId="{B98BA280-1166-4D4C-ADF2-CCA1F12A6E36}" destId="{C81569DC-3557-4C5F-A138-CBBCCAA29F1A}" srcOrd="2" destOrd="0" presId="urn:microsoft.com/office/officeart/2005/8/layout/list1"/>
    <dgm:cxn modelId="{2DFF020C-188C-4BA5-8E60-CBC2A63C26E3}" type="presParOf" srcId="{B98BA280-1166-4D4C-ADF2-CCA1F12A6E36}" destId="{9F829C80-EF21-411B-9895-70DE0F25FFB3}" srcOrd="3" destOrd="0" presId="urn:microsoft.com/office/officeart/2005/8/layout/list1"/>
    <dgm:cxn modelId="{0BC466F6-56E2-48CF-B0A6-1A7752F69BA4}" type="presParOf" srcId="{B98BA280-1166-4D4C-ADF2-CCA1F12A6E36}" destId="{8DD1B0D2-F143-466E-9CDB-27A872397A6E}" srcOrd="4" destOrd="0" presId="urn:microsoft.com/office/officeart/2005/8/layout/list1"/>
    <dgm:cxn modelId="{CA922CF9-ECF9-4F81-99A2-B4FB93D7C8B3}" type="presParOf" srcId="{8DD1B0D2-F143-466E-9CDB-27A872397A6E}" destId="{298454E1-3F40-49C0-A499-95AFAD952A0B}" srcOrd="0" destOrd="0" presId="urn:microsoft.com/office/officeart/2005/8/layout/list1"/>
    <dgm:cxn modelId="{EA645880-C3A6-4E35-A072-017CCD3D43C9}" type="presParOf" srcId="{8DD1B0D2-F143-466E-9CDB-27A872397A6E}" destId="{623F1E49-930F-43FF-83FB-82E507EBA971}" srcOrd="1" destOrd="0" presId="urn:microsoft.com/office/officeart/2005/8/layout/list1"/>
    <dgm:cxn modelId="{0E470642-849C-454F-B7BA-858838D91E68}" type="presParOf" srcId="{B98BA280-1166-4D4C-ADF2-CCA1F12A6E36}" destId="{AE86AD66-658F-4824-AF4C-E90F8976A3F4}" srcOrd="5" destOrd="0" presId="urn:microsoft.com/office/officeart/2005/8/layout/list1"/>
    <dgm:cxn modelId="{C462B9B2-9BFB-4729-98C9-E6E9B90963AE}" type="presParOf" srcId="{B98BA280-1166-4D4C-ADF2-CCA1F12A6E36}" destId="{7877739F-D6E6-45B2-B5E9-0D61CD458470}" srcOrd="6" destOrd="0" presId="urn:microsoft.com/office/officeart/2005/8/layout/list1"/>
    <dgm:cxn modelId="{165D2676-0A2A-4F63-8972-551BA6E825FF}" type="presParOf" srcId="{B98BA280-1166-4D4C-ADF2-CCA1F12A6E36}" destId="{75FB5099-CB02-4F24-8B8D-A66C44109AD5}" srcOrd="7" destOrd="0" presId="urn:microsoft.com/office/officeart/2005/8/layout/list1"/>
    <dgm:cxn modelId="{EA6CCE8F-5171-45A5-A294-3149226D8AE9}" type="presParOf" srcId="{B98BA280-1166-4D4C-ADF2-CCA1F12A6E36}" destId="{B1E3B3F9-128A-4BFA-A4A6-FB87E4056799}" srcOrd="8" destOrd="0" presId="urn:microsoft.com/office/officeart/2005/8/layout/list1"/>
    <dgm:cxn modelId="{9509A2E6-4DC4-4907-BA65-02D94DBD732B}" type="presParOf" srcId="{B1E3B3F9-128A-4BFA-A4A6-FB87E4056799}" destId="{5CE73F7D-F647-4B01-B71A-3C60864339C9}" srcOrd="0" destOrd="0" presId="urn:microsoft.com/office/officeart/2005/8/layout/list1"/>
    <dgm:cxn modelId="{44FF6E98-F804-4D58-8F4A-FA36256A0D96}" type="presParOf" srcId="{B1E3B3F9-128A-4BFA-A4A6-FB87E4056799}" destId="{A61C38AD-79D7-4EEE-90DA-96FE31FA0B3C}" srcOrd="1" destOrd="0" presId="urn:microsoft.com/office/officeart/2005/8/layout/list1"/>
    <dgm:cxn modelId="{2FE32054-1421-489A-87F3-FE4095AE6308}" type="presParOf" srcId="{B98BA280-1166-4D4C-ADF2-CCA1F12A6E36}" destId="{C83EB0C6-DEAB-4D93-BE2F-2FC8B7002CA6}" srcOrd="9" destOrd="0" presId="urn:microsoft.com/office/officeart/2005/8/layout/list1"/>
    <dgm:cxn modelId="{A52D7529-910A-414F-A225-CEB28A93C19E}" type="presParOf" srcId="{B98BA280-1166-4D4C-ADF2-CCA1F12A6E36}" destId="{ABB5ACC3-EC17-4A05-9F8D-801F06A697B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E61BAD-478A-4090-A295-E181493965B7}" type="doc">
      <dgm:prSet loTypeId="urn:microsoft.com/office/officeart/2005/8/layout/pyramid2" loCatId="pyramid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77745E-0AB1-4852-9DBE-3A0340C1417D}">
      <dgm:prSet custT="1"/>
      <dgm:spPr/>
      <dgm:t>
        <a:bodyPr/>
        <a:lstStyle/>
        <a:p>
          <a:pPr rtl="0"/>
          <a:r>
            <a:rPr lang="uk-UA" sz="2000" b="1" dirty="0"/>
            <a:t>1.  Діяльності “Щоденні 5”, </a:t>
          </a:r>
        </a:p>
        <a:p>
          <a:pPr rtl="0"/>
          <a:r>
            <a:rPr lang="uk-UA" sz="2000" b="1" dirty="0"/>
            <a:t>“Щоденні 3”;</a:t>
          </a:r>
        </a:p>
      </dgm:t>
    </dgm:pt>
    <dgm:pt modelId="{0FBD7FA7-3E6D-4448-BC79-693986FD9DAA}" type="parTrans" cxnId="{314169A2-F34B-468A-8994-0674A68A2D81}">
      <dgm:prSet/>
      <dgm:spPr/>
      <dgm:t>
        <a:bodyPr/>
        <a:lstStyle/>
        <a:p>
          <a:endParaRPr lang="ru-RU"/>
        </a:p>
      </dgm:t>
    </dgm:pt>
    <dgm:pt modelId="{5D252209-2075-4AC8-9C4E-72C1939FDBEB}" type="sibTrans" cxnId="{314169A2-F34B-468A-8994-0674A68A2D81}">
      <dgm:prSet/>
      <dgm:spPr/>
      <dgm:t>
        <a:bodyPr/>
        <a:lstStyle/>
        <a:p>
          <a:endParaRPr lang="ru-RU"/>
        </a:p>
      </dgm:t>
    </dgm:pt>
    <dgm:pt modelId="{C7DCEE4C-C1A9-474F-BEA0-8A7354EDF231}">
      <dgm:prSet custT="1"/>
      <dgm:spPr/>
      <dgm:t>
        <a:bodyPr/>
        <a:lstStyle/>
        <a:p>
          <a:pPr rtl="0"/>
          <a:r>
            <a:rPr lang="uk-UA" sz="2000" b="1" dirty="0"/>
            <a:t>2.  Технологія </a:t>
          </a:r>
          <a:r>
            <a:rPr lang="uk-UA" sz="2000" b="1" dirty="0" err="1"/>
            <a:t>“Шість</a:t>
          </a:r>
          <a:r>
            <a:rPr lang="uk-UA" sz="2000" b="1" dirty="0"/>
            <a:t> </a:t>
          </a:r>
          <a:r>
            <a:rPr lang="uk-UA" sz="2000" b="1" dirty="0" err="1"/>
            <a:t>цеглинок”</a:t>
          </a:r>
          <a:r>
            <a:rPr lang="uk-UA" sz="2000" b="1" dirty="0"/>
            <a:t>;</a:t>
          </a:r>
          <a:endParaRPr lang="ru-RU" sz="2000" b="1" dirty="0"/>
        </a:p>
      </dgm:t>
    </dgm:pt>
    <dgm:pt modelId="{4EA2D7B9-C304-4AA2-90B5-3271098690AE}" type="parTrans" cxnId="{586BB3EE-4738-4EA1-81B2-EEE6BA118B49}">
      <dgm:prSet/>
      <dgm:spPr/>
      <dgm:t>
        <a:bodyPr/>
        <a:lstStyle/>
        <a:p>
          <a:endParaRPr lang="ru-RU"/>
        </a:p>
      </dgm:t>
    </dgm:pt>
    <dgm:pt modelId="{76399F93-95FD-4C45-8E07-EF6AB69D7E44}" type="sibTrans" cxnId="{586BB3EE-4738-4EA1-81B2-EEE6BA118B49}">
      <dgm:prSet/>
      <dgm:spPr/>
      <dgm:t>
        <a:bodyPr/>
        <a:lstStyle/>
        <a:p>
          <a:endParaRPr lang="ru-RU"/>
        </a:p>
      </dgm:t>
    </dgm:pt>
    <dgm:pt modelId="{AE6668C4-1568-400A-A2C4-1D4652554F05}">
      <dgm:prSet custT="1"/>
      <dgm:spPr/>
      <dgm:t>
        <a:bodyPr/>
        <a:lstStyle/>
        <a:p>
          <a:pPr rtl="0"/>
          <a:r>
            <a:rPr lang="uk-UA" sz="2000" b="1" dirty="0"/>
            <a:t>3.  Дослідження медіа;</a:t>
          </a:r>
          <a:endParaRPr lang="ru-RU" sz="2000" b="1" dirty="0"/>
        </a:p>
      </dgm:t>
    </dgm:pt>
    <dgm:pt modelId="{9344A1E0-DAD5-4DE8-92CF-98D66A2D8A91}" type="parTrans" cxnId="{DC7FB39E-47C8-4F67-9DFD-56D1E3E64A2D}">
      <dgm:prSet/>
      <dgm:spPr/>
      <dgm:t>
        <a:bodyPr/>
        <a:lstStyle/>
        <a:p>
          <a:endParaRPr lang="ru-RU"/>
        </a:p>
      </dgm:t>
    </dgm:pt>
    <dgm:pt modelId="{49E0FE59-4387-4F72-AB24-CCD5EB4E752A}" type="sibTrans" cxnId="{DC7FB39E-47C8-4F67-9DFD-56D1E3E64A2D}">
      <dgm:prSet/>
      <dgm:spPr/>
      <dgm:t>
        <a:bodyPr/>
        <a:lstStyle/>
        <a:p>
          <a:endParaRPr lang="ru-RU"/>
        </a:p>
      </dgm:t>
    </dgm:pt>
    <dgm:pt modelId="{83066536-8A22-4FF5-91BA-6F9E4DD58EEE}">
      <dgm:prSet custT="1"/>
      <dgm:spPr/>
      <dgm:t>
        <a:bodyPr/>
        <a:lstStyle/>
        <a:p>
          <a:pPr rtl="0"/>
          <a:r>
            <a:rPr lang="uk-UA" sz="2000" b="1" dirty="0"/>
            <a:t>4. </a:t>
          </a:r>
          <a:r>
            <a:rPr lang="uk-UA" sz="2000" b="1" dirty="0" err="1"/>
            <a:t>Кубування</a:t>
          </a:r>
          <a:r>
            <a:rPr lang="ru-RU" sz="2000" dirty="0"/>
            <a:t>; </a:t>
          </a:r>
          <a:r>
            <a:rPr lang="ru-RU" sz="2000" i="1" dirty="0"/>
            <a:t> </a:t>
          </a:r>
        </a:p>
      </dgm:t>
    </dgm:pt>
    <dgm:pt modelId="{2428EEAF-E153-40D6-ACC5-4A786F9855D5}" type="parTrans" cxnId="{6A2D7775-46B2-4531-B610-225D6A6D6493}">
      <dgm:prSet/>
      <dgm:spPr/>
      <dgm:t>
        <a:bodyPr/>
        <a:lstStyle/>
        <a:p>
          <a:endParaRPr lang="ru-RU"/>
        </a:p>
      </dgm:t>
    </dgm:pt>
    <dgm:pt modelId="{0008CAB8-0291-4571-ABB8-6DF3B91CD446}" type="sibTrans" cxnId="{6A2D7775-46B2-4531-B610-225D6A6D6493}">
      <dgm:prSet/>
      <dgm:spPr/>
      <dgm:t>
        <a:bodyPr/>
        <a:lstStyle/>
        <a:p>
          <a:endParaRPr lang="ru-RU"/>
        </a:p>
      </dgm:t>
    </dgm:pt>
    <dgm:pt modelId="{27C7B827-A8A0-4C50-9D13-39BB6D442BB3}">
      <dgm:prSet custT="1"/>
      <dgm:spPr/>
      <dgm:t>
        <a:bodyPr/>
        <a:lstStyle/>
        <a:p>
          <a:pPr rtl="0"/>
          <a:r>
            <a:rPr lang="uk-UA" sz="2000" b="1" dirty="0"/>
            <a:t>5. </a:t>
          </a:r>
          <a:r>
            <a:rPr lang="ru-RU" sz="2000" b="1" dirty="0"/>
            <a:t> Робота в парах, в </a:t>
          </a:r>
          <a:r>
            <a:rPr lang="ru-RU" sz="2000" b="1" dirty="0" err="1"/>
            <a:t>малих</a:t>
          </a:r>
          <a:r>
            <a:rPr lang="ru-RU" sz="2000" b="1" dirty="0"/>
            <a:t> </a:t>
          </a:r>
          <a:r>
            <a:rPr lang="ru-RU" sz="2000" b="1" dirty="0" err="1"/>
            <a:t>групах</a:t>
          </a:r>
          <a:r>
            <a:rPr lang="ru-RU" sz="2000" b="1" dirty="0"/>
            <a:t>;</a:t>
          </a:r>
          <a:r>
            <a:rPr lang="ru-RU" sz="2000" dirty="0"/>
            <a:t> </a:t>
          </a:r>
        </a:p>
      </dgm:t>
    </dgm:pt>
    <dgm:pt modelId="{A2ED70F7-96F5-4B44-A626-FFC8D6BF6151}" type="parTrans" cxnId="{F4D8C2A3-7ED9-449D-8B6A-60360214A9F2}">
      <dgm:prSet/>
      <dgm:spPr/>
      <dgm:t>
        <a:bodyPr/>
        <a:lstStyle/>
        <a:p>
          <a:endParaRPr lang="ru-RU"/>
        </a:p>
      </dgm:t>
    </dgm:pt>
    <dgm:pt modelId="{81A15807-ACE7-42B4-8B9E-A2C44694FAF0}" type="sibTrans" cxnId="{F4D8C2A3-7ED9-449D-8B6A-60360214A9F2}">
      <dgm:prSet/>
      <dgm:spPr/>
      <dgm:t>
        <a:bodyPr/>
        <a:lstStyle/>
        <a:p>
          <a:endParaRPr lang="ru-RU"/>
        </a:p>
      </dgm:t>
    </dgm:pt>
    <dgm:pt modelId="{19A46B48-9B63-42FB-A4DC-70ECA03AE1B1}">
      <dgm:prSet custT="1"/>
      <dgm:spPr/>
      <dgm:t>
        <a:bodyPr/>
        <a:lstStyle/>
        <a:p>
          <a:pPr rtl="0"/>
          <a:r>
            <a:rPr lang="uk-UA" sz="2000" b="1" dirty="0"/>
            <a:t>6. </a:t>
          </a:r>
          <a:r>
            <a:rPr lang="ru-RU" sz="2000" b="1" dirty="0"/>
            <a:t> </a:t>
          </a:r>
          <a:r>
            <a:rPr lang="ru-RU" sz="2000" b="1" dirty="0" err="1"/>
            <a:t>Навчання</a:t>
          </a:r>
          <a:r>
            <a:rPr lang="ru-RU" sz="2000" b="1" dirty="0"/>
            <a:t> у </a:t>
          </a:r>
          <a:r>
            <a:rPr lang="ru-RU" sz="2000" b="1" dirty="0" err="1"/>
            <a:t>грі</a:t>
          </a:r>
          <a:r>
            <a:rPr lang="ru-RU" sz="2000" b="1" dirty="0"/>
            <a:t>;</a:t>
          </a:r>
        </a:p>
      </dgm:t>
    </dgm:pt>
    <dgm:pt modelId="{7A1EFF1C-87C4-45C5-8B90-A05208B462EF}" type="parTrans" cxnId="{33280FAE-ED71-4A3F-BE46-AC456F968E1E}">
      <dgm:prSet/>
      <dgm:spPr/>
      <dgm:t>
        <a:bodyPr/>
        <a:lstStyle/>
        <a:p>
          <a:endParaRPr lang="ru-RU"/>
        </a:p>
      </dgm:t>
    </dgm:pt>
    <dgm:pt modelId="{1AA5B2BB-590A-44B5-BC6D-843763791167}" type="sibTrans" cxnId="{33280FAE-ED71-4A3F-BE46-AC456F968E1E}">
      <dgm:prSet/>
      <dgm:spPr/>
      <dgm:t>
        <a:bodyPr/>
        <a:lstStyle/>
        <a:p>
          <a:endParaRPr lang="ru-RU"/>
        </a:p>
      </dgm:t>
    </dgm:pt>
    <dgm:pt modelId="{79E13143-EFC9-4EEC-9763-546C9003EC4F}" type="pres">
      <dgm:prSet presAssocID="{3BE61BAD-478A-4090-A295-E181493965B7}" presName="compositeShape" presStyleCnt="0">
        <dgm:presLayoutVars>
          <dgm:dir/>
          <dgm:resizeHandles/>
        </dgm:presLayoutVars>
      </dgm:prSet>
      <dgm:spPr/>
    </dgm:pt>
    <dgm:pt modelId="{31A5F122-0859-4EF6-93C1-F4AB20319C5E}" type="pres">
      <dgm:prSet presAssocID="{3BE61BAD-478A-4090-A295-E181493965B7}" presName="pyramid" presStyleLbl="node1" presStyleIdx="0" presStyleCnt="1" custScaleX="83940"/>
      <dgm:spPr>
        <a:solidFill>
          <a:srgbClr val="FFFF00"/>
        </a:solidFill>
      </dgm:spPr>
    </dgm:pt>
    <dgm:pt modelId="{5F661570-25BB-43D3-AF79-24ACC537DACC}" type="pres">
      <dgm:prSet presAssocID="{3BE61BAD-478A-4090-A295-E181493965B7}" presName="theList" presStyleCnt="0"/>
      <dgm:spPr/>
    </dgm:pt>
    <dgm:pt modelId="{A6E4FCC2-A8BC-48FA-A081-3F2DF68A906D}" type="pres">
      <dgm:prSet presAssocID="{2177745E-0AB1-4852-9DBE-3A0340C1417D}" presName="aNode" presStyleLbl="fgAcc1" presStyleIdx="0" presStyleCnt="6" custScaleX="170943" custScaleY="221386" custLinFactY="11745" custLinFactNeighborX="-2273" custLinFactNeighborY="100000">
        <dgm:presLayoutVars>
          <dgm:bulletEnabled val="1"/>
        </dgm:presLayoutVars>
      </dgm:prSet>
      <dgm:spPr/>
    </dgm:pt>
    <dgm:pt modelId="{1C9955B7-AC9E-458A-A368-E226DA88242F}" type="pres">
      <dgm:prSet presAssocID="{2177745E-0AB1-4852-9DBE-3A0340C1417D}" presName="aSpace" presStyleCnt="0"/>
      <dgm:spPr/>
    </dgm:pt>
    <dgm:pt modelId="{AB8BF8B5-3EDF-41EA-87B2-A2FABAEC597D}" type="pres">
      <dgm:prSet presAssocID="{C7DCEE4C-C1A9-474F-BEA0-8A7354EDF231}" presName="aNode" presStyleLbl="fgAcc1" presStyleIdx="1" presStyleCnt="6" custScaleX="192765" custLinFactY="6297" custLinFactNeighborX="1224" custLinFactNeighborY="100000">
        <dgm:presLayoutVars>
          <dgm:bulletEnabled val="1"/>
        </dgm:presLayoutVars>
      </dgm:prSet>
      <dgm:spPr/>
    </dgm:pt>
    <dgm:pt modelId="{2F5D0567-19B6-4B0C-9E30-150C4111FDC5}" type="pres">
      <dgm:prSet presAssocID="{C7DCEE4C-C1A9-474F-BEA0-8A7354EDF231}" presName="aSpace" presStyleCnt="0"/>
      <dgm:spPr/>
    </dgm:pt>
    <dgm:pt modelId="{E2A90C94-A2E4-4BA9-AF3E-36B4E7279054}" type="pres">
      <dgm:prSet presAssocID="{AE6668C4-1568-400A-A2C4-1D4652554F05}" presName="aNode" presStyleLbl="fgAcc1" presStyleIdx="2" presStyleCnt="6" custScaleX="149842" custLinFactY="6297" custLinFactNeighborX="1224" custLinFactNeighborY="100000">
        <dgm:presLayoutVars>
          <dgm:bulletEnabled val="1"/>
        </dgm:presLayoutVars>
      </dgm:prSet>
      <dgm:spPr/>
    </dgm:pt>
    <dgm:pt modelId="{938791D5-7E35-4029-BC5B-2ED14FB29C52}" type="pres">
      <dgm:prSet presAssocID="{AE6668C4-1568-400A-A2C4-1D4652554F05}" presName="aSpace" presStyleCnt="0"/>
      <dgm:spPr/>
    </dgm:pt>
    <dgm:pt modelId="{89AF41C4-F762-4674-B419-6F65F7B20021}" type="pres">
      <dgm:prSet presAssocID="{83066536-8A22-4FF5-91BA-6F9E4DD58EEE}" presName="aNode" presStyleLbl="fgAcc1" presStyleIdx="3" presStyleCnt="6" custScaleX="172020" custLinFactY="6297" custLinFactNeighborX="1224" custLinFactNeighborY="100000">
        <dgm:presLayoutVars>
          <dgm:bulletEnabled val="1"/>
        </dgm:presLayoutVars>
      </dgm:prSet>
      <dgm:spPr/>
    </dgm:pt>
    <dgm:pt modelId="{3DED5F4F-51BC-4A7D-ACA3-87392AA4E85F}" type="pres">
      <dgm:prSet presAssocID="{83066536-8A22-4FF5-91BA-6F9E4DD58EEE}" presName="aSpace" presStyleCnt="0"/>
      <dgm:spPr/>
    </dgm:pt>
    <dgm:pt modelId="{CE3C30DA-9467-4851-B857-81EBAFBE15F1}" type="pres">
      <dgm:prSet presAssocID="{27C7B827-A8A0-4C50-9D13-39BB6D442BB3}" presName="aNode" presStyleLbl="fgAcc1" presStyleIdx="4" presStyleCnt="6" custScaleX="204749">
        <dgm:presLayoutVars>
          <dgm:bulletEnabled val="1"/>
        </dgm:presLayoutVars>
      </dgm:prSet>
      <dgm:spPr/>
    </dgm:pt>
    <dgm:pt modelId="{2A845592-4A7B-4E32-B84E-C87F47EA6B66}" type="pres">
      <dgm:prSet presAssocID="{27C7B827-A8A0-4C50-9D13-39BB6D442BB3}" presName="aSpace" presStyleCnt="0"/>
      <dgm:spPr/>
    </dgm:pt>
    <dgm:pt modelId="{46E03D66-AFDC-49A2-8F0A-3E180E924DB6}" type="pres">
      <dgm:prSet presAssocID="{19A46B48-9B63-42FB-A4DC-70ECA03AE1B1}" presName="aNode" presStyleLbl="fgAcc1" presStyleIdx="5" presStyleCnt="6" custScaleX="129885">
        <dgm:presLayoutVars>
          <dgm:bulletEnabled val="1"/>
        </dgm:presLayoutVars>
      </dgm:prSet>
      <dgm:spPr/>
    </dgm:pt>
    <dgm:pt modelId="{7008BCB5-E0F8-4873-9068-28823D5EE1F8}" type="pres">
      <dgm:prSet presAssocID="{19A46B48-9B63-42FB-A4DC-70ECA03AE1B1}" presName="aSpace" presStyleCnt="0"/>
      <dgm:spPr/>
    </dgm:pt>
  </dgm:ptLst>
  <dgm:cxnLst>
    <dgm:cxn modelId="{78895E02-7A2A-4882-ABA5-039341F1370B}" type="presOf" srcId="{3BE61BAD-478A-4090-A295-E181493965B7}" destId="{79E13143-EFC9-4EEC-9763-546C9003EC4F}" srcOrd="0" destOrd="0" presId="urn:microsoft.com/office/officeart/2005/8/layout/pyramid2"/>
    <dgm:cxn modelId="{6EB53A47-22DE-465D-A29E-2F6808673D20}" type="presOf" srcId="{C7DCEE4C-C1A9-474F-BEA0-8A7354EDF231}" destId="{AB8BF8B5-3EDF-41EA-87B2-A2FABAEC597D}" srcOrd="0" destOrd="0" presId="urn:microsoft.com/office/officeart/2005/8/layout/pyramid2"/>
    <dgm:cxn modelId="{8BD55452-E6A8-4D2E-B1D8-D8CE13E3A701}" type="presOf" srcId="{AE6668C4-1568-400A-A2C4-1D4652554F05}" destId="{E2A90C94-A2E4-4BA9-AF3E-36B4E7279054}" srcOrd="0" destOrd="0" presId="urn:microsoft.com/office/officeart/2005/8/layout/pyramid2"/>
    <dgm:cxn modelId="{6A2D7775-46B2-4531-B610-225D6A6D6493}" srcId="{3BE61BAD-478A-4090-A295-E181493965B7}" destId="{83066536-8A22-4FF5-91BA-6F9E4DD58EEE}" srcOrd="3" destOrd="0" parTransId="{2428EEAF-E153-40D6-ACC5-4A786F9855D5}" sibTransId="{0008CAB8-0291-4571-ABB8-6DF3B91CD446}"/>
    <dgm:cxn modelId="{9AC2A995-6C03-4BA0-B9EB-35D6B991332C}" type="presOf" srcId="{2177745E-0AB1-4852-9DBE-3A0340C1417D}" destId="{A6E4FCC2-A8BC-48FA-A081-3F2DF68A906D}" srcOrd="0" destOrd="0" presId="urn:microsoft.com/office/officeart/2005/8/layout/pyramid2"/>
    <dgm:cxn modelId="{DC7FB39E-47C8-4F67-9DFD-56D1E3E64A2D}" srcId="{3BE61BAD-478A-4090-A295-E181493965B7}" destId="{AE6668C4-1568-400A-A2C4-1D4652554F05}" srcOrd="2" destOrd="0" parTransId="{9344A1E0-DAD5-4DE8-92CF-98D66A2D8A91}" sibTransId="{49E0FE59-4387-4F72-AB24-CCD5EB4E752A}"/>
    <dgm:cxn modelId="{314169A2-F34B-468A-8994-0674A68A2D81}" srcId="{3BE61BAD-478A-4090-A295-E181493965B7}" destId="{2177745E-0AB1-4852-9DBE-3A0340C1417D}" srcOrd="0" destOrd="0" parTransId="{0FBD7FA7-3E6D-4448-BC79-693986FD9DAA}" sibTransId="{5D252209-2075-4AC8-9C4E-72C1939FDBEB}"/>
    <dgm:cxn modelId="{F4D8C2A3-7ED9-449D-8B6A-60360214A9F2}" srcId="{3BE61BAD-478A-4090-A295-E181493965B7}" destId="{27C7B827-A8A0-4C50-9D13-39BB6D442BB3}" srcOrd="4" destOrd="0" parTransId="{A2ED70F7-96F5-4B44-A626-FFC8D6BF6151}" sibTransId="{81A15807-ACE7-42B4-8B9E-A2C44694FAF0}"/>
    <dgm:cxn modelId="{33280FAE-ED71-4A3F-BE46-AC456F968E1E}" srcId="{3BE61BAD-478A-4090-A295-E181493965B7}" destId="{19A46B48-9B63-42FB-A4DC-70ECA03AE1B1}" srcOrd="5" destOrd="0" parTransId="{7A1EFF1C-87C4-45C5-8B90-A05208B462EF}" sibTransId="{1AA5B2BB-590A-44B5-BC6D-843763791167}"/>
    <dgm:cxn modelId="{4B1747B4-76F4-4DEA-B23D-96CCF5FA7434}" type="presOf" srcId="{19A46B48-9B63-42FB-A4DC-70ECA03AE1B1}" destId="{46E03D66-AFDC-49A2-8F0A-3E180E924DB6}" srcOrd="0" destOrd="0" presId="urn:microsoft.com/office/officeart/2005/8/layout/pyramid2"/>
    <dgm:cxn modelId="{586BB3EE-4738-4EA1-81B2-EEE6BA118B49}" srcId="{3BE61BAD-478A-4090-A295-E181493965B7}" destId="{C7DCEE4C-C1A9-474F-BEA0-8A7354EDF231}" srcOrd="1" destOrd="0" parTransId="{4EA2D7B9-C304-4AA2-90B5-3271098690AE}" sibTransId="{76399F93-95FD-4C45-8E07-EF6AB69D7E44}"/>
    <dgm:cxn modelId="{3B55AAF5-2E21-4186-8460-9632D4A5DF2F}" type="presOf" srcId="{83066536-8A22-4FF5-91BA-6F9E4DD58EEE}" destId="{89AF41C4-F762-4674-B419-6F65F7B20021}" srcOrd="0" destOrd="0" presId="urn:microsoft.com/office/officeart/2005/8/layout/pyramid2"/>
    <dgm:cxn modelId="{2C32EFF9-7527-43FF-B292-228428A07E34}" type="presOf" srcId="{27C7B827-A8A0-4C50-9D13-39BB6D442BB3}" destId="{CE3C30DA-9467-4851-B857-81EBAFBE15F1}" srcOrd="0" destOrd="0" presId="urn:microsoft.com/office/officeart/2005/8/layout/pyramid2"/>
    <dgm:cxn modelId="{2C26B310-15E1-482A-8CF6-023937B21BF9}" type="presParOf" srcId="{79E13143-EFC9-4EEC-9763-546C9003EC4F}" destId="{31A5F122-0859-4EF6-93C1-F4AB20319C5E}" srcOrd="0" destOrd="0" presId="urn:microsoft.com/office/officeart/2005/8/layout/pyramid2"/>
    <dgm:cxn modelId="{A596AC86-55D7-4EF3-8004-B1315D088AFF}" type="presParOf" srcId="{79E13143-EFC9-4EEC-9763-546C9003EC4F}" destId="{5F661570-25BB-43D3-AF79-24ACC537DACC}" srcOrd="1" destOrd="0" presId="urn:microsoft.com/office/officeart/2005/8/layout/pyramid2"/>
    <dgm:cxn modelId="{75026A40-E30F-4D3E-973F-F84D055EB485}" type="presParOf" srcId="{5F661570-25BB-43D3-AF79-24ACC537DACC}" destId="{A6E4FCC2-A8BC-48FA-A081-3F2DF68A906D}" srcOrd="0" destOrd="0" presId="urn:microsoft.com/office/officeart/2005/8/layout/pyramid2"/>
    <dgm:cxn modelId="{42E2CA1D-AB61-44CD-8F9D-C09E4A2457D2}" type="presParOf" srcId="{5F661570-25BB-43D3-AF79-24ACC537DACC}" destId="{1C9955B7-AC9E-458A-A368-E226DA88242F}" srcOrd="1" destOrd="0" presId="urn:microsoft.com/office/officeart/2005/8/layout/pyramid2"/>
    <dgm:cxn modelId="{4B04950D-FCFB-4C47-A86B-161C1FBDD757}" type="presParOf" srcId="{5F661570-25BB-43D3-AF79-24ACC537DACC}" destId="{AB8BF8B5-3EDF-41EA-87B2-A2FABAEC597D}" srcOrd="2" destOrd="0" presId="urn:microsoft.com/office/officeart/2005/8/layout/pyramid2"/>
    <dgm:cxn modelId="{F86BCDE6-6106-4EA9-BEE2-33A7EF221C64}" type="presParOf" srcId="{5F661570-25BB-43D3-AF79-24ACC537DACC}" destId="{2F5D0567-19B6-4B0C-9E30-150C4111FDC5}" srcOrd="3" destOrd="0" presId="urn:microsoft.com/office/officeart/2005/8/layout/pyramid2"/>
    <dgm:cxn modelId="{A8359FC8-04DC-41B2-B9BB-5B92BA025B50}" type="presParOf" srcId="{5F661570-25BB-43D3-AF79-24ACC537DACC}" destId="{E2A90C94-A2E4-4BA9-AF3E-36B4E7279054}" srcOrd="4" destOrd="0" presId="urn:microsoft.com/office/officeart/2005/8/layout/pyramid2"/>
    <dgm:cxn modelId="{744A5E86-F2DE-48E9-8179-DAB1D7EB3BDF}" type="presParOf" srcId="{5F661570-25BB-43D3-AF79-24ACC537DACC}" destId="{938791D5-7E35-4029-BC5B-2ED14FB29C52}" srcOrd="5" destOrd="0" presId="urn:microsoft.com/office/officeart/2005/8/layout/pyramid2"/>
    <dgm:cxn modelId="{78C65F27-4DCD-43EE-9BC5-4746D880E30C}" type="presParOf" srcId="{5F661570-25BB-43D3-AF79-24ACC537DACC}" destId="{89AF41C4-F762-4674-B419-6F65F7B20021}" srcOrd="6" destOrd="0" presId="urn:microsoft.com/office/officeart/2005/8/layout/pyramid2"/>
    <dgm:cxn modelId="{34148971-6D92-4243-B2C1-EA55FCFE2F6A}" type="presParOf" srcId="{5F661570-25BB-43D3-AF79-24ACC537DACC}" destId="{3DED5F4F-51BC-4A7D-ACA3-87392AA4E85F}" srcOrd="7" destOrd="0" presId="urn:microsoft.com/office/officeart/2005/8/layout/pyramid2"/>
    <dgm:cxn modelId="{2B27D910-9F8E-4C44-803B-5ED5F066D341}" type="presParOf" srcId="{5F661570-25BB-43D3-AF79-24ACC537DACC}" destId="{CE3C30DA-9467-4851-B857-81EBAFBE15F1}" srcOrd="8" destOrd="0" presId="urn:microsoft.com/office/officeart/2005/8/layout/pyramid2"/>
    <dgm:cxn modelId="{40AF75B0-56D7-4E5B-8A82-AB42D1866352}" type="presParOf" srcId="{5F661570-25BB-43D3-AF79-24ACC537DACC}" destId="{2A845592-4A7B-4E32-B84E-C87F47EA6B66}" srcOrd="9" destOrd="0" presId="urn:microsoft.com/office/officeart/2005/8/layout/pyramid2"/>
    <dgm:cxn modelId="{1D0F0CEF-88F3-46D1-81BA-9C3F3A0A7360}" type="presParOf" srcId="{5F661570-25BB-43D3-AF79-24ACC537DACC}" destId="{46E03D66-AFDC-49A2-8F0A-3E180E924DB6}" srcOrd="10" destOrd="0" presId="urn:microsoft.com/office/officeart/2005/8/layout/pyramid2"/>
    <dgm:cxn modelId="{CB6E913F-45A7-4BD0-9EAF-49A15C39647C}" type="presParOf" srcId="{5F661570-25BB-43D3-AF79-24ACC537DACC}" destId="{7008BCB5-E0F8-4873-9068-28823D5EE1F8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569DC-3557-4C5F-A138-CBBCCAA29F1A}">
      <dsp:nvSpPr>
        <dsp:cNvPr id="0" name=""/>
        <dsp:cNvSpPr/>
      </dsp:nvSpPr>
      <dsp:spPr>
        <a:xfrm>
          <a:off x="0" y="166679"/>
          <a:ext cx="526284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79482-AB9C-4946-92F0-EA50F0134DBA}">
      <dsp:nvSpPr>
        <dsp:cNvPr id="0" name=""/>
        <dsp:cNvSpPr/>
      </dsp:nvSpPr>
      <dsp:spPr>
        <a:xfrm>
          <a:off x="211360" y="111120"/>
          <a:ext cx="3683988" cy="265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246" tIns="0" rIns="139246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Дидактичні</a:t>
          </a:r>
          <a:endParaRPr lang="ru-RU" sz="3200" kern="1200" dirty="0"/>
        </a:p>
      </dsp:txBody>
      <dsp:txXfrm>
        <a:off x="224329" y="124089"/>
        <a:ext cx="3658050" cy="239742"/>
      </dsp:txXfrm>
    </dsp:sp>
    <dsp:sp modelId="{7877739F-D6E6-45B2-B5E9-0D61CD458470}">
      <dsp:nvSpPr>
        <dsp:cNvPr id="0" name=""/>
        <dsp:cNvSpPr/>
      </dsp:nvSpPr>
      <dsp:spPr>
        <a:xfrm>
          <a:off x="0" y="574920"/>
          <a:ext cx="526284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F1E49-930F-43FF-83FB-82E507EBA971}">
      <dsp:nvSpPr>
        <dsp:cNvPr id="0" name=""/>
        <dsp:cNvSpPr/>
      </dsp:nvSpPr>
      <dsp:spPr>
        <a:xfrm>
          <a:off x="264199" y="518319"/>
          <a:ext cx="3683988" cy="2656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246" tIns="0" rIns="139246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Виховні </a:t>
          </a:r>
          <a:endParaRPr lang="ru-RU" sz="3200" kern="1200" dirty="0"/>
        </a:p>
      </dsp:txBody>
      <dsp:txXfrm>
        <a:off x="277168" y="531288"/>
        <a:ext cx="3658050" cy="239742"/>
      </dsp:txXfrm>
    </dsp:sp>
    <dsp:sp modelId="{ABB5ACC3-EC17-4A05-9F8D-801F06A697B2}">
      <dsp:nvSpPr>
        <dsp:cNvPr id="0" name=""/>
        <dsp:cNvSpPr/>
      </dsp:nvSpPr>
      <dsp:spPr>
        <a:xfrm>
          <a:off x="0" y="983160"/>
          <a:ext cx="526284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C38AD-79D7-4EEE-90DA-96FE31FA0B3C}">
      <dsp:nvSpPr>
        <dsp:cNvPr id="0" name=""/>
        <dsp:cNvSpPr/>
      </dsp:nvSpPr>
      <dsp:spPr>
        <a:xfrm>
          <a:off x="264199" y="946945"/>
          <a:ext cx="3683988" cy="2656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246" tIns="0" rIns="139246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Розвивальні </a:t>
          </a:r>
          <a:endParaRPr lang="ru-RU" sz="3200" kern="1200" dirty="0"/>
        </a:p>
      </dsp:txBody>
      <dsp:txXfrm>
        <a:off x="277168" y="959914"/>
        <a:ext cx="3658050" cy="23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5F122-0859-4EF6-93C1-F4AB20319C5E}">
      <dsp:nvSpPr>
        <dsp:cNvPr id="0" name=""/>
        <dsp:cNvSpPr/>
      </dsp:nvSpPr>
      <dsp:spPr>
        <a:xfrm>
          <a:off x="409195" y="0"/>
          <a:ext cx="3044201" cy="3626640"/>
        </a:xfrm>
        <a:prstGeom prst="triangl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4FCC2-A8BC-48FA-A081-3F2DF68A906D}">
      <dsp:nvSpPr>
        <dsp:cNvPr id="0" name=""/>
        <dsp:cNvSpPr/>
      </dsp:nvSpPr>
      <dsp:spPr>
        <a:xfrm>
          <a:off x="1041539" y="451847"/>
          <a:ext cx="4029666" cy="8060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1.  Діяльності “Щоденні 5”,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“Щоденні 3”;</a:t>
          </a:r>
        </a:p>
      </dsp:txBody>
      <dsp:txXfrm>
        <a:off x="1080886" y="491194"/>
        <a:ext cx="3950972" cy="727329"/>
      </dsp:txXfrm>
    </dsp:sp>
    <dsp:sp modelId="{AB8BF8B5-3EDF-41EA-87B2-A2FABAEC597D}">
      <dsp:nvSpPr>
        <dsp:cNvPr id="0" name=""/>
        <dsp:cNvSpPr/>
      </dsp:nvSpPr>
      <dsp:spPr>
        <a:xfrm>
          <a:off x="866767" y="1283546"/>
          <a:ext cx="4544080" cy="3640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286681"/>
              <a:satOff val="236"/>
              <a:lumOff val="-196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2.  Технологія </a:t>
          </a:r>
          <a:r>
            <a:rPr lang="uk-UA" sz="2000" b="1" kern="1200" dirty="0" err="1"/>
            <a:t>“Шість</a:t>
          </a:r>
          <a:r>
            <a:rPr lang="uk-UA" sz="2000" b="1" kern="1200" dirty="0"/>
            <a:t> </a:t>
          </a:r>
          <a:r>
            <a:rPr lang="uk-UA" sz="2000" b="1" kern="1200" dirty="0" err="1"/>
            <a:t>цеглинок”</a:t>
          </a:r>
          <a:r>
            <a:rPr lang="uk-UA" sz="2000" b="1" kern="1200" dirty="0"/>
            <a:t>;</a:t>
          </a:r>
          <a:endParaRPr lang="ru-RU" sz="2000" b="1" kern="1200" dirty="0"/>
        </a:p>
      </dsp:txBody>
      <dsp:txXfrm>
        <a:off x="884540" y="1301319"/>
        <a:ext cx="4508534" cy="328534"/>
      </dsp:txXfrm>
    </dsp:sp>
    <dsp:sp modelId="{E2A90C94-A2E4-4BA9-AF3E-36B4E7279054}">
      <dsp:nvSpPr>
        <dsp:cNvPr id="0" name=""/>
        <dsp:cNvSpPr/>
      </dsp:nvSpPr>
      <dsp:spPr>
        <a:xfrm>
          <a:off x="1372682" y="1693136"/>
          <a:ext cx="3532249" cy="3640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73361"/>
              <a:satOff val="472"/>
              <a:lumOff val="-392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3.  Дослідження медіа;</a:t>
          </a:r>
          <a:endParaRPr lang="ru-RU" sz="2000" b="1" kern="1200" dirty="0"/>
        </a:p>
      </dsp:txBody>
      <dsp:txXfrm>
        <a:off x="1390455" y="1710909"/>
        <a:ext cx="3496703" cy="328534"/>
      </dsp:txXfrm>
    </dsp:sp>
    <dsp:sp modelId="{89AF41C4-F762-4674-B419-6F65F7B20021}">
      <dsp:nvSpPr>
        <dsp:cNvPr id="0" name=""/>
        <dsp:cNvSpPr/>
      </dsp:nvSpPr>
      <dsp:spPr>
        <a:xfrm>
          <a:off x="1111280" y="2102727"/>
          <a:ext cx="4055054" cy="3640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860042"/>
              <a:satOff val="708"/>
              <a:lumOff val="-589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4. </a:t>
          </a:r>
          <a:r>
            <a:rPr lang="uk-UA" sz="2000" b="1" kern="1200" dirty="0" err="1"/>
            <a:t>Кубування</a:t>
          </a:r>
          <a:r>
            <a:rPr lang="ru-RU" sz="2000" kern="1200" dirty="0"/>
            <a:t>; </a:t>
          </a:r>
          <a:r>
            <a:rPr lang="ru-RU" sz="2000" i="1" kern="1200" dirty="0"/>
            <a:t> </a:t>
          </a:r>
        </a:p>
      </dsp:txBody>
      <dsp:txXfrm>
        <a:off x="1129053" y="2120500"/>
        <a:ext cx="4019508" cy="328534"/>
      </dsp:txXfrm>
    </dsp:sp>
    <dsp:sp modelId="{CE3C30DA-9467-4851-B857-81EBAFBE15F1}">
      <dsp:nvSpPr>
        <dsp:cNvPr id="0" name=""/>
        <dsp:cNvSpPr/>
      </dsp:nvSpPr>
      <dsp:spPr>
        <a:xfrm>
          <a:off x="696663" y="2443882"/>
          <a:ext cx="4826580" cy="3640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146722"/>
              <a:satOff val="944"/>
              <a:lumOff val="-785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5. </a:t>
          </a:r>
          <a:r>
            <a:rPr lang="ru-RU" sz="2000" b="1" kern="1200" dirty="0"/>
            <a:t> Робота в парах, в </a:t>
          </a:r>
          <a:r>
            <a:rPr lang="ru-RU" sz="2000" b="1" kern="1200" dirty="0" err="1"/>
            <a:t>малих</a:t>
          </a:r>
          <a:r>
            <a:rPr lang="ru-RU" sz="2000" b="1" kern="1200" dirty="0"/>
            <a:t> </a:t>
          </a:r>
          <a:r>
            <a:rPr lang="ru-RU" sz="2000" b="1" kern="1200" dirty="0" err="1"/>
            <a:t>групах</a:t>
          </a:r>
          <a:r>
            <a:rPr lang="ru-RU" sz="2000" b="1" kern="1200" dirty="0"/>
            <a:t>;</a:t>
          </a:r>
          <a:r>
            <a:rPr lang="ru-RU" sz="2000" kern="1200" dirty="0"/>
            <a:t> </a:t>
          </a:r>
        </a:p>
      </dsp:txBody>
      <dsp:txXfrm>
        <a:off x="714436" y="2461655"/>
        <a:ext cx="4791034" cy="328534"/>
      </dsp:txXfrm>
    </dsp:sp>
    <dsp:sp modelId="{46E03D66-AFDC-49A2-8F0A-3E180E924DB6}">
      <dsp:nvSpPr>
        <dsp:cNvPr id="0" name=""/>
        <dsp:cNvSpPr/>
      </dsp:nvSpPr>
      <dsp:spPr>
        <a:xfrm>
          <a:off x="1579054" y="2853472"/>
          <a:ext cx="3061799" cy="3640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6. </a:t>
          </a:r>
          <a:r>
            <a:rPr lang="ru-RU" sz="2000" b="1" kern="1200" dirty="0"/>
            <a:t> </a:t>
          </a:r>
          <a:r>
            <a:rPr lang="ru-RU" sz="2000" b="1" kern="1200" dirty="0" err="1"/>
            <a:t>Навчання</a:t>
          </a:r>
          <a:r>
            <a:rPr lang="ru-RU" sz="2000" b="1" kern="1200" dirty="0"/>
            <a:t> у </a:t>
          </a:r>
          <a:r>
            <a:rPr lang="ru-RU" sz="2000" b="1" kern="1200" dirty="0" err="1"/>
            <a:t>грі</a:t>
          </a:r>
          <a:r>
            <a:rPr lang="ru-RU" sz="2000" b="1" kern="1200" dirty="0"/>
            <a:t>;</a:t>
          </a:r>
        </a:p>
      </dsp:txBody>
      <dsp:txXfrm>
        <a:off x="1596827" y="2871245"/>
        <a:ext cx="3026253" cy="328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0;p42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17" name="Google Shape;11;p42"/>
            <p:cNvSpPr/>
            <p:nvPr/>
          </p:nvSpPr>
          <p:spPr>
            <a:xfrm>
              <a:off x="-8640" y="4013280"/>
              <a:ext cx="456840" cy="285300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Google Shape;12;p42"/>
            <p:cNvSpPr/>
            <p:nvPr/>
          </p:nvSpPr>
          <p:spPr>
            <a:xfrm rot="10800000" flipH="1">
              <a:off x="5130000" y="4176000"/>
              <a:ext cx="4022280" cy="268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D8D8D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Google Shape;13;p42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Google Shape;14;p42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Google Shape;15;p42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Google Shape;16;p42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Google Shape;17;p42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Google Shape;18;p42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Google Shape;19;p42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Google Shape;20;p42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1" name="PlaceHolder 1"/>
          <p:cNvSpPr>
            <a:spLocks noGrp="1"/>
          </p:cNvSpPr>
          <p:nvPr>
            <p:ph type="dt"/>
          </p:nvPr>
        </p:nvSpPr>
        <p:spPr>
          <a:xfrm>
            <a:off x="5405400" y="6041520"/>
            <a:ext cx="683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ftr"/>
          </p:nvPr>
        </p:nvSpPr>
        <p:spPr>
          <a:xfrm>
            <a:off x="609480" y="6041520"/>
            <a:ext cx="4622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38B2177-1C83-433E-B392-535E453E2F69}" type="slidenum">
              <a:rPr lang="uk-UA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‹№›</a:t>
            </a:fld>
            <a:endParaRPr lang="uk-UA" sz="900" b="0" strike="noStrike" spc="-1"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10;p42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53" name="Google Shape;11;p42"/>
            <p:cNvSpPr/>
            <p:nvPr/>
          </p:nvSpPr>
          <p:spPr>
            <a:xfrm>
              <a:off x="-8640" y="4013280"/>
              <a:ext cx="456840" cy="285300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Google Shape;12;p42"/>
            <p:cNvSpPr/>
            <p:nvPr/>
          </p:nvSpPr>
          <p:spPr>
            <a:xfrm rot="10800000" flipH="1">
              <a:off x="5130000" y="4176000"/>
              <a:ext cx="4022280" cy="268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D8D8D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Google Shape;13;p42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" name="Google Shape;14;p42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" name="Google Shape;15;p42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" name="Google Shape;16;p42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" name="Google Shape;17;p42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0" name="Google Shape;18;p42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1" name="Google Shape;19;p42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" name="Google Shape;20;p42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r>
              <a:rPr lang="uk-UA" sz="36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64" name="PlaceHolder 2"/>
          <p:cNvSpPr>
            <a:spLocks noGrp="1"/>
          </p:cNvSpPr>
          <p:nvPr>
            <p:ph type="dt"/>
          </p:nvPr>
        </p:nvSpPr>
        <p:spPr>
          <a:xfrm>
            <a:off x="5405400" y="6041520"/>
            <a:ext cx="683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ftr"/>
          </p:nvPr>
        </p:nvSpPr>
        <p:spPr>
          <a:xfrm>
            <a:off x="609480" y="6041520"/>
            <a:ext cx="4622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99CB011-2E2B-4122-B5BF-FBE1EC306FD5}" type="slidenum">
              <a:rPr lang="uk-UA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‹№›</a:t>
            </a:fld>
            <a:endParaRPr lang="uk-UA" sz="900" b="0" strike="noStrike" spc="-1"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;p42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105" name="Google Shape;11;p42"/>
            <p:cNvSpPr/>
            <p:nvPr/>
          </p:nvSpPr>
          <p:spPr>
            <a:xfrm>
              <a:off x="-8640" y="4013280"/>
              <a:ext cx="456840" cy="285300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Google Shape;12;p42"/>
            <p:cNvSpPr/>
            <p:nvPr/>
          </p:nvSpPr>
          <p:spPr>
            <a:xfrm rot="10800000" flipH="1">
              <a:off x="5130000" y="4176000"/>
              <a:ext cx="4022280" cy="268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D8D8D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Google Shape;13;p42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Google Shape;14;p42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Google Shape;15;p42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Google Shape;16;p42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Google Shape;17;p42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Google Shape;18;p42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3" name="Google Shape;19;p42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" name="Google Shape;20;p42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15" name="Google Shape;36;p45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116" name="Google Shape;37;p45"/>
            <p:cNvSpPr/>
            <p:nvPr/>
          </p:nvSpPr>
          <p:spPr>
            <a:xfrm rot="10800000" flipH="1">
              <a:off x="5130000" y="4176000"/>
              <a:ext cx="4022280" cy="268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D8D8D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Google Shape;38;p45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Google Shape;39;p45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Google Shape;40;p45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Google Shape;41;p45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Google Shape;42;p45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Google Shape;43;p45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Google Shape;44;p45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Google Shape;45;p45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Google Shape;46;p45"/>
            <p:cNvSpPr/>
            <p:nvPr/>
          </p:nvSpPr>
          <p:spPr>
            <a:xfrm>
              <a:off x="-8640" y="-8640"/>
              <a:ext cx="863280" cy="5697720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130760" y="2404440"/>
            <a:ext cx="5826240" cy="16459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r>
              <a:rPr lang="uk-UA" sz="5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dt"/>
          </p:nvPr>
        </p:nvSpPr>
        <p:spPr>
          <a:xfrm>
            <a:off x="5405400" y="6041520"/>
            <a:ext cx="683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ftr"/>
          </p:nvPr>
        </p:nvSpPr>
        <p:spPr>
          <a:xfrm>
            <a:off x="609480" y="6041520"/>
            <a:ext cx="4622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DB005B3B-4577-4701-9488-A8A0B9A6AA63}" type="slidenum">
              <a:rPr lang="uk-UA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‹№›</a:t>
            </a:fld>
            <a:endParaRPr lang="uk-UA" sz="900" b="0" strike="noStrike" spc="-1">
              <a:latin typeface="Times New Roman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0;p42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168" name="Google Shape;11;p42"/>
            <p:cNvSpPr/>
            <p:nvPr/>
          </p:nvSpPr>
          <p:spPr>
            <a:xfrm>
              <a:off x="-8640" y="4013280"/>
              <a:ext cx="456840" cy="285300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9" name="Google Shape;12;p42"/>
            <p:cNvSpPr/>
            <p:nvPr/>
          </p:nvSpPr>
          <p:spPr>
            <a:xfrm rot="10800000" flipH="1">
              <a:off x="5130000" y="4176000"/>
              <a:ext cx="4022280" cy="268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D8D8D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Google Shape;13;p42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1" name="Google Shape;14;p42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2" name="Google Shape;15;p42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3" name="Google Shape;16;p42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Google Shape;17;p42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Google Shape;18;p42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Google Shape;19;p42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Google Shape;20;p42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r>
              <a:rPr lang="uk-UA" sz="36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2160720"/>
            <a:ext cx="6347520" cy="3880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180" name="PlaceHolder 3"/>
          <p:cNvSpPr>
            <a:spLocks noGrp="1"/>
          </p:cNvSpPr>
          <p:nvPr>
            <p:ph type="dt"/>
          </p:nvPr>
        </p:nvSpPr>
        <p:spPr>
          <a:xfrm>
            <a:off x="5405400" y="6041520"/>
            <a:ext cx="683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ftr"/>
          </p:nvPr>
        </p:nvSpPr>
        <p:spPr>
          <a:xfrm>
            <a:off x="609480" y="6041520"/>
            <a:ext cx="4622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8905AC00-F7C2-4E91-8B9D-FDE1AE6BFD9F}" type="slidenum">
              <a:rPr lang="uk-UA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‹№›</a:t>
            </a:fld>
            <a:endParaRPr lang="uk-UA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10;p42"/>
          <p:cNvGrpSpPr/>
          <p:nvPr/>
        </p:nvGrpSpPr>
        <p:grpSpPr>
          <a:xfrm>
            <a:off x="-8640" y="-8640"/>
            <a:ext cx="9169560" cy="6874920"/>
            <a:chOff x="-8640" y="-8640"/>
            <a:chExt cx="9169560" cy="6874920"/>
          </a:xfrm>
        </p:grpSpPr>
        <p:sp>
          <p:nvSpPr>
            <p:cNvPr id="220" name="Google Shape;11;p42"/>
            <p:cNvSpPr/>
            <p:nvPr/>
          </p:nvSpPr>
          <p:spPr>
            <a:xfrm>
              <a:off x="-8640" y="4013280"/>
              <a:ext cx="456840" cy="285300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Google Shape;12;p42"/>
            <p:cNvSpPr/>
            <p:nvPr/>
          </p:nvSpPr>
          <p:spPr>
            <a:xfrm rot="10800000" flipH="1">
              <a:off x="5130000" y="4176000"/>
              <a:ext cx="4022280" cy="268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D8D8D8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Google Shape;13;p42"/>
            <p:cNvSpPr/>
            <p:nvPr/>
          </p:nvSpPr>
          <p:spPr>
            <a:xfrm>
              <a:off x="7042680" y="0"/>
              <a:ext cx="1218960" cy="685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525">
              <a:solidFill>
                <a:srgbClr val="BFBF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Google Shape;14;p42"/>
            <p:cNvSpPr/>
            <p:nvPr/>
          </p:nvSpPr>
          <p:spPr>
            <a:xfrm>
              <a:off x="6891840" y="0"/>
              <a:ext cx="2269080" cy="686628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Google Shape;15;p42"/>
            <p:cNvSpPr/>
            <p:nvPr/>
          </p:nvSpPr>
          <p:spPr>
            <a:xfrm>
              <a:off x="7205040" y="-8640"/>
              <a:ext cx="1947960" cy="686628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Google Shape;16;p42"/>
            <p:cNvSpPr/>
            <p:nvPr/>
          </p:nvSpPr>
          <p:spPr>
            <a:xfrm>
              <a:off x="6638040" y="3920040"/>
              <a:ext cx="2513160" cy="293760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Google Shape;17;p42"/>
            <p:cNvSpPr/>
            <p:nvPr/>
          </p:nvSpPr>
          <p:spPr>
            <a:xfrm>
              <a:off x="7010280" y="-8640"/>
              <a:ext cx="2142360" cy="686628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Google Shape;18;p42"/>
            <p:cNvSpPr/>
            <p:nvPr/>
          </p:nvSpPr>
          <p:spPr>
            <a:xfrm>
              <a:off x="8295840" y="-8640"/>
              <a:ext cx="857160" cy="686628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Google Shape;19;p42"/>
            <p:cNvSpPr/>
            <p:nvPr/>
          </p:nvSpPr>
          <p:spPr>
            <a:xfrm>
              <a:off x="8077320" y="-8640"/>
              <a:ext cx="1066320" cy="686628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Google Shape;20;p42"/>
            <p:cNvSpPr/>
            <p:nvPr/>
          </p:nvSpPr>
          <p:spPr>
            <a:xfrm>
              <a:off x="8060400" y="4893840"/>
              <a:ext cx="1093680" cy="196380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609480"/>
            <a:ext cx="6347520" cy="1320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r>
              <a:rPr lang="uk-UA" sz="36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2161080"/>
            <a:ext cx="309024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09480" y="2737080"/>
            <a:ext cx="3090240" cy="330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3866760" y="2161080"/>
            <a:ext cx="3090240" cy="576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3866760" y="2737080"/>
            <a:ext cx="3090240" cy="330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235" name="PlaceHolder 6"/>
          <p:cNvSpPr>
            <a:spLocks noGrp="1"/>
          </p:cNvSpPr>
          <p:nvPr>
            <p:ph type="dt"/>
          </p:nvPr>
        </p:nvSpPr>
        <p:spPr>
          <a:xfrm>
            <a:off x="5405400" y="6041520"/>
            <a:ext cx="6836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236" name="PlaceHolder 7"/>
          <p:cNvSpPr>
            <a:spLocks noGrp="1"/>
          </p:cNvSpPr>
          <p:nvPr>
            <p:ph type="ftr"/>
          </p:nvPr>
        </p:nvSpPr>
        <p:spPr>
          <a:xfrm>
            <a:off x="609480" y="6041520"/>
            <a:ext cx="4622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237" name="PlaceHolder 8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A4DC984-BC2D-40EF-9FCF-9CE976809B42}" type="slidenum">
              <a:rPr lang="uk-UA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‹№›</a:t>
            </a:fld>
            <a:endParaRPr lang="uk-UA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9.pn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74" y="787941"/>
            <a:ext cx="4397926" cy="5495165"/>
          </a:xfrm>
          <a:prstGeom prst="rect">
            <a:avLst/>
          </a:prstGeom>
          <a:ln w="0">
            <a:noFill/>
          </a:ln>
        </p:spPr>
      </p:pic>
      <p:sp>
        <p:nvSpPr>
          <p:cNvPr id="275" name="Google Shape;147;p1"/>
          <p:cNvSpPr/>
          <p:nvPr/>
        </p:nvSpPr>
        <p:spPr>
          <a:xfrm>
            <a:off x="-229680" y="1110960"/>
            <a:ext cx="6709680" cy="3293209"/>
          </a:xfrm>
          <a:prstGeom prst="rect">
            <a:avLst/>
          </a:prstGeom>
          <a:noFill/>
          <a:ln w="0">
            <a:noFill/>
          </a:ln>
          <a:effectLst>
            <a:outerShdw blurRad="44280" dist="28080" dir="5400000" algn="ctr">
              <a:srgbClr val="000000">
                <a:alpha val="31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6000" b="1" i="1" strike="noStrike" spc="-1" dirty="0">
                <a:solidFill>
                  <a:srgbClr val="FF0000"/>
                </a:solidFill>
                <a:latin typeface="Bookman Old Style"/>
                <a:ea typeface="Bookman Old Style"/>
              </a:rPr>
              <a:t>  </a:t>
            </a:r>
            <a:r>
              <a:rPr lang="uk-UA" sz="3600" b="1" i="1" strike="noStrike" spc="-1" dirty="0">
                <a:solidFill>
                  <a:srgbClr val="FF0000"/>
                </a:solidFill>
                <a:latin typeface="Bookman Old Style"/>
                <a:ea typeface="Bookman Old Style"/>
              </a:rPr>
              <a:t>ПОРТФОЛІО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800" b="1" i="1" strike="noStrike" spc="-1" dirty="0">
                <a:solidFill>
                  <a:srgbClr val="339933"/>
                </a:solidFill>
                <a:latin typeface="Bookman Old Style"/>
                <a:ea typeface="Bookman Old Style"/>
              </a:rPr>
              <a:t>  </a:t>
            </a:r>
            <a:r>
              <a:rPr lang="uk-UA" sz="2400" b="1" i="1" strike="noStrike" spc="-1" dirty="0">
                <a:solidFill>
                  <a:srgbClr val="339933"/>
                </a:solidFill>
                <a:latin typeface="Bookman Old Style"/>
                <a:ea typeface="Bookman Old Style"/>
              </a:rPr>
              <a:t>вчителя початкових класів </a:t>
            </a:r>
            <a:endParaRPr lang="uk-UA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400" b="1" i="1" strike="noStrike" spc="-1" dirty="0">
                <a:solidFill>
                  <a:srgbClr val="339933"/>
                </a:solidFill>
                <a:latin typeface="Bookman Old Style"/>
                <a:ea typeface="Bookman Old Style"/>
              </a:rPr>
              <a:t>        </a:t>
            </a:r>
            <a:r>
              <a:rPr lang="uk-UA" sz="2400" b="1" i="1" spc="-1" dirty="0" err="1">
                <a:solidFill>
                  <a:srgbClr val="339933"/>
                </a:solidFill>
                <a:latin typeface="Bookman Old Style"/>
                <a:ea typeface="Bookman Old Style"/>
              </a:rPr>
              <a:t>Охлопівської</a:t>
            </a:r>
            <a:r>
              <a:rPr lang="uk-UA" sz="2400" b="1" i="1" strike="noStrike" spc="-1" dirty="0">
                <a:solidFill>
                  <a:srgbClr val="339933"/>
                </a:solidFill>
                <a:latin typeface="Bookman Old Style"/>
                <a:ea typeface="Bookman Old Style"/>
              </a:rPr>
              <a:t> гімназії</a:t>
            </a:r>
            <a:endParaRPr lang="uk-UA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3200" b="1" i="1" strike="noStrike" spc="-1" dirty="0" err="1">
                <a:solidFill>
                  <a:srgbClr val="0000FF"/>
                </a:solidFill>
                <a:latin typeface="Bookman Old Style"/>
                <a:ea typeface="Bookman Old Style"/>
              </a:rPr>
              <a:t>Крисюк</a:t>
            </a:r>
            <a:r>
              <a:rPr lang="uk-UA" sz="3200" b="1" i="1" strike="noStrike" spc="-1" dirty="0">
                <a:solidFill>
                  <a:srgbClr val="0000FF"/>
                </a:solidFill>
                <a:latin typeface="Bookman Old Style"/>
                <a:ea typeface="Bookman Old Style"/>
              </a:rPr>
              <a:t> Оксани Олександрівни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3200" b="1" i="1" strike="noStrike" spc="-1" dirty="0">
                <a:solidFill>
                  <a:srgbClr val="0000FF"/>
                </a:solidFill>
                <a:latin typeface="Bookman Old Style"/>
                <a:ea typeface="Bookman Old Style"/>
              </a:rPr>
              <a:t>2023-2024н.р.</a:t>
            </a:r>
            <a:endParaRPr lang="uk-UA" sz="3200" b="0" strike="noStrike" spc="-1" dirty="0">
              <a:latin typeface="Arial"/>
            </a:endParaRPr>
          </a:p>
        </p:txBody>
      </p:sp>
      <p:pic>
        <p:nvPicPr>
          <p:cNvPr id="276" name="Google Shape;148;p1"/>
          <p:cNvPicPr/>
          <p:nvPr/>
        </p:nvPicPr>
        <p:blipFill>
          <a:blip r:embed="rId3"/>
          <a:stretch/>
        </p:blipFill>
        <p:spPr>
          <a:xfrm>
            <a:off x="1576080" y="5352480"/>
            <a:ext cx="2152440" cy="1505160"/>
          </a:xfrm>
          <a:prstGeom prst="rect">
            <a:avLst/>
          </a:prstGeom>
          <a:ln w="0">
            <a:noFill/>
          </a:ln>
        </p:spPr>
      </p:pic>
      <p:pic>
        <p:nvPicPr>
          <p:cNvPr id="277" name="Google Shape;149;p1" descr="Картинки по запросу анимация желтая бабочка летит"/>
          <p:cNvPicPr/>
          <p:nvPr/>
        </p:nvPicPr>
        <p:blipFill>
          <a:blip r:embed="rId4"/>
          <a:stretch/>
        </p:blipFill>
        <p:spPr>
          <a:xfrm>
            <a:off x="1359360" y="5486400"/>
            <a:ext cx="1439640" cy="1361160"/>
          </a:xfrm>
          <a:prstGeom prst="rect">
            <a:avLst/>
          </a:prstGeom>
          <a:ln w="0">
            <a:noFill/>
          </a:ln>
        </p:spPr>
      </p:pic>
      <p:pic>
        <p:nvPicPr>
          <p:cNvPr id="278" name="Google Shape;150;p1"/>
          <p:cNvPicPr/>
          <p:nvPr/>
        </p:nvPicPr>
        <p:blipFill>
          <a:blip r:embed="rId5"/>
          <a:stretch/>
        </p:blipFill>
        <p:spPr>
          <a:xfrm>
            <a:off x="7209360" y="6062040"/>
            <a:ext cx="1859040" cy="926280"/>
          </a:xfrm>
          <a:prstGeom prst="rect">
            <a:avLst/>
          </a:prstGeom>
          <a:ln w="0">
            <a:noFill/>
          </a:ln>
        </p:spPr>
      </p:pic>
      <p:pic>
        <p:nvPicPr>
          <p:cNvPr id="279" name="Google Shape;151;p1"/>
          <p:cNvPicPr/>
          <p:nvPr/>
        </p:nvPicPr>
        <p:blipFill>
          <a:blip r:embed="rId6"/>
          <a:stretch/>
        </p:blipFill>
        <p:spPr>
          <a:xfrm>
            <a:off x="-2880" y="10080"/>
            <a:ext cx="1578600" cy="14994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4" descr="Нет описания."/>
          <p:cNvPicPr/>
          <p:nvPr/>
        </p:nvPicPr>
        <p:blipFill>
          <a:blip r:embed="rId7"/>
          <a:stretch/>
        </p:blipFill>
        <p:spPr>
          <a:xfrm>
            <a:off x="155520" y="-7315200"/>
            <a:ext cx="0" cy="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7017840"/>
          </a:xfrm>
          <a:prstGeom prst="rect">
            <a:avLst/>
          </a:prstGeom>
          <a:ln w="0">
            <a:noFill/>
          </a:ln>
        </p:spPr>
      </p:pic>
      <p:sp>
        <p:nvSpPr>
          <p:cNvPr id="364" name="PlaceHolder 1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10A8089-EFB4-496E-BEFB-1017B32CF274}" type="slidenum">
              <a:rPr lang="ru-RU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10</a:t>
            </a:fld>
            <a:endParaRPr lang="uk-UA" sz="900" b="0" strike="noStrike" spc="-1">
              <a:latin typeface="Times New Roman"/>
            </a:endParaRPr>
          </a:p>
        </p:txBody>
      </p:sp>
      <p:sp>
        <p:nvSpPr>
          <p:cNvPr id="365" name="Rectangle 3"/>
          <p:cNvSpPr/>
          <p:nvPr/>
        </p:nvSpPr>
        <p:spPr>
          <a:xfrm>
            <a:off x="234000" y="2009520"/>
            <a:ext cx="7750440" cy="34264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b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uk-UA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ІНТЕГРАЦІЯ (від лат. і</a:t>
            </a:r>
            <a:r>
              <a:rPr lang="en-US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nteger</a:t>
            </a:r>
            <a:r>
              <a:rPr lang="uk-UA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 - </a:t>
            </a:r>
            <a:r>
              <a:rPr lang="uk-UA" sz="2400" b="1" i="1" strike="noStrike" spc="-1">
                <a:solidFill>
                  <a:srgbClr val="486113"/>
                </a:solidFill>
                <a:latin typeface="Arial Black"/>
                <a:ea typeface="Arial"/>
              </a:rPr>
              <a:t>повний, цілісний</a:t>
            </a:r>
            <a:r>
              <a:rPr lang="uk-UA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)</a:t>
            </a:r>
            <a:r>
              <a:rPr lang="en-US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 – </a:t>
            </a:r>
            <a:r>
              <a:rPr lang="uk-UA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об</a:t>
            </a:r>
            <a:r>
              <a:rPr lang="en-US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’</a:t>
            </a:r>
            <a:r>
              <a:rPr lang="uk-UA" sz="2400" b="1" strike="noStrike" spc="-1">
                <a:solidFill>
                  <a:srgbClr val="486113"/>
                </a:solidFill>
                <a:latin typeface="Arial Black"/>
                <a:ea typeface="Arial"/>
              </a:rPr>
              <a:t>єднання в ціле будь-яких окремих частин.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  <a:tabLst>
                <a:tab pos="0" algn="l"/>
              </a:tabLst>
            </a:pPr>
            <a:endParaRPr lang="uk-UA" sz="2400" b="0" strike="noStrike" spc="-1">
              <a:latin typeface="Arial"/>
            </a:endParaRPr>
          </a:p>
        </p:txBody>
      </p:sp>
      <p:pic>
        <p:nvPicPr>
          <p:cNvPr id="366" name="Picture 2" descr="ÐÐ¾ÑÐ¾Ð¶ÐµÐµ Ð¸Ð·Ð¾Ð±ÑÐ°Ð¶ÐµÐ½Ð¸Ðµ"/>
          <p:cNvPicPr/>
          <p:nvPr/>
        </p:nvPicPr>
        <p:blipFill>
          <a:blip r:embed="rId3"/>
          <a:stretch/>
        </p:blipFill>
        <p:spPr>
          <a:xfrm>
            <a:off x="3060000" y="188640"/>
            <a:ext cx="2520000" cy="271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2"/>
          <p:cNvPicPr/>
          <p:nvPr/>
        </p:nvPicPr>
        <p:blipFill>
          <a:blip r:embed="rId2"/>
          <a:stretch/>
        </p:blipFill>
        <p:spPr>
          <a:xfrm>
            <a:off x="0" y="-15408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993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36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         </a:t>
            </a:r>
            <a:r>
              <a:rPr lang="uk-UA" sz="3600" b="1" strike="noStrike" spc="-1">
                <a:solidFill>
                  <a:srgbClr val="FF0000"/>
                </a:solidFill>
                <a:latin typeface="Trebuchet MS"/>
                <a:ea typeface="Trebuchet MS"/>
              </a:rPr>
              <a:t>ВИДИ ІНТЕГРАЦІЇ: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AutoShape 9"/>
          <p:cNvSpPr/>
          <p:nvPr/>
        </p:nvSpPr>
        <p:spPr>
          <a:xfrm>
            <a:off x="3708000" y="2637000"/>
            <a:ext cx="676440" cy="2057040"/>
          </a:xfrm>
          <a:prstGeom prst="leftArrow">
            <a:avLst>
              <a:gd name="adj1" fmla="val 65583"/>
              <a:gd name="adj2" fmla="val 65181"/>
            </a:avLst>
          </a:prstGeom>
          <a:gradFill rotWithShape="0">
            <a:gsLst>
              <a:gs pos="0">
                <a:srgbClr val="90C226"/>
              </a:gs>
              <a:gs pos="100000">
                <a:srgbClr val="425911">
                  <a:alpha val="12156"/>
                </a:srgbClr>
              </a:gs>
            </a:gsLst>
            <a:lin ang="0"/>
          </a:gradFill>
          <a:ln w="9525">
            <a:solidFill>
              <a:srgbClr val="00B0F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AutoShape 10"/>
          <p:cNvSpPr/>
          <p:nvPr/>
        </p:nvSpPr>
        <p:spPr>
          <a:xfrm>
            <a:off x="611640" y="2060640"/>
            <a:ext cx="3239280" cy="312372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Text Box 11"/>
          <p:cNvSpPr/>
          <p:nvPr/>
        </p:nvSpPr>
        <p:spPr>
          <a:xfrm>
            <a:off x="755640" y="2349360"/>
            <a:ext cx="2952360" cy="2284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Verdana"/>
                <a:ea typeface="Arial"/>
              </a:rPr>
              <a:t>ЗА ЗМІСТОМ: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486113"/>
                </a:solidFill>
                <a:latin typeface="Verdana"/>
                <a:ea typeface="Arial"/>
              </a:rPr>
              <a:t>ЗАЛУЧЕННЯ</a:t>
            </a:r>
            <a:br/>
            <a:r>
              <a:rPr lang="uk-UA" sz="2400" b="1" strike="noStrike" spc="-1">
                <a:solidFill>
                  <a:srgbClr val="486113"/>
                </a:solidFill>
                <a:latin typeface="Verdana"/>
                <a:ea typeface="Arial"/>
              </a:rPr>
              <a:t>МАТЕРІАЛУ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486113"/>
                </a:solidFill>
                <a:latin typeface="Verdana"/>
                <a:ea typeface="Arial"/>
              </a:rPr>
              <a:t>ІНШИХ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486113"/>
                </a:solidFill>
                <a:latin typeface="Verdana"/>
                <a:ea typeface="Arial"/>
              </a:rPr>
              <a:t>ПРЕДМЕТІВ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72" name="AutoShape 12"/>
          <p:cNvSpPr/>
          <p:nvPr/>
        </p:nvSpPr>
        <p:spPr>
          <a:xfrm>
            <a:off x="5148360" y="2133720"/>
            <a:ext cx="3167640" cy="312372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Text Box 13"/>
          <p:cNvSpPr/>
          <p:nvPr/>
        </p:nvSpPr>
        <p:spPr>
          <a:xfrm>
            <a:off x="5148360" y="2349360"/>
            <a:ext cx="3336120" cy="27730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Verdana"/>
                <a:ea typeface="Arial"/>
              </a:rPr>
              <a:t>ЗА СПОСОБАМИ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Verdana"/>
                <a:ea typeface="Arial"/>
              </a:rPr>
              <a:t>ПІЗНАВАЛЬНОЇ ДІЯЛЬНОСТІ:</a:t>
            </a:r>
            <a:endParaRPr lang="uk-UA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FF00"/>
              </a:buClr>
              <a:buFont typeface="Wingdings" charset="2"/>
              <a:buChar char=""/>
            </a:pPr>
            <a:r>
              <a:rPr lang="uk-UA" sz="2000" b="1" strike="noStrike" spc="-1">
                <a:solidFill>
                  <a:srgbClr val="486113"/>
                </a:solidFill>
                <a:latin typeface="Verdana"/>
                <a:ea typeface="Arial"/>
              </a:rPr>
              <a:t>СПОСТЕРЕЖЕННЯ</a:t>
            </a:r>
            <a:endParaRPr lang="uk-UA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FF00"/>
              </a:buClr>
              <a:buFont typeface="Wingdings" charset="2"/>
              <a:buChar char=""/>
            </a:pPr>
            <a:r>
              <a:rPr lang="uk-UA" sz="2400" b="1" strike="noStrike" spc="-1">
                <a:solidFill>
                  <a:srgbClr val="486113"/>
                </a:solidFill>
                <a:latin typeface="Verdana"/>
                <a:ea typeface="Arial"/>
              </a:rPr>
              <a:t>МИСЛЕННЯ</a:t>
            </a:r>
            <a:endParaRPr lang="uk-UA" sz="2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FF00"/>
              </a:buClr>
              <a:buFont typeface="Wingdings" charset="2"/>
              <a:buChar char=""/>
            </a:pPr>
            <a:r>
              <a:rPr lang="uk-UA" sz="2400" b="1" strike="noStrike" spc="-1">
                <a:solidFill>
                  <a:srgbClr val="486113"/>
                </a:solidFill>
                <a:latin typeface="Verdana"/>
                <a:ea typeface="Arial"/>
              </a:rPr>
              <a:t>МОВЛЕННЯ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</p:txBody>
      </p:sp>
      <p:sp>
        <p:nvSpPr>
          <p:cNvPr id="374" name="AutoShape 14"/>
          <p:cNvSpPr/>
          <p:nvPr/>
        </p:nvSpPr>
        <p:spPr>
          <a:xfrm>
            <a:off x="4540320" y="2600280"/>
            <a:ext cx="719280" cy="2057040"/>
          </a:xfrm>
          <a:prstGeom prst="rightArrow">
            <a:avLst>
              <a:gd name="adj1" fmla="val 67750"/>
              <a:gd name="adj2" fmla="val 66167"/>
            </a:avLst>
          </a:prstGeom>
          <a:gradFill rotWithShape="0">
            <a:gsLst>
              <a:gs pos="0">
                <a:srgbClr val="425911">
                  <a:alpha val="12156"/>
                </a:srgbClr>
              </a:gs>
              <a:gs pos="100000">
                <a:srgbClr val="90C226"/>
              </a:gs>
            </a:gsLst>
            <a:lin ang="0"/>
          </a:gradFill>
          <a:ln w="9525">
            <a:solidFill>
              <a:srgbClr val="00B0F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AutoShape 15"/>
          <p:cNvSpPr/>
          <p:nvPr/>
        </p:nvSpPr>
        <p:spPr>
          <a:xfrm>
            <a:off x="2411640" y="1196640"/>
            <a:ext cx="4824000" cy="936360"/>
          </a:xfrm>
          <a:prstGeom prst="can">
            <a:avLst>
              <a:gd name="adj" fmla="val 27866"/>
            </a:avLst>
          </a:prstGeom>
          <a:solidFill>
            <a:srgbClr val="FF0000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Text Box 17"/>
          <p:cNvSpPr/>
          <p:nvPr/>
        </p:nvSpPr>
        <p:spPr>
          <a:xfrm>
            <a:off x="2483640" y="1484640"/>
            <a:ext cx="4939560" cy="4561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Arial"/>
                <a:ea typeface="Arial"/>
              </a:rPr>
              <a:t>РОЗРІЗНЯЮТЬ ІНТЕГРАЦІЮ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77" name="AutoShape 18"/>
          <p:cNvSpPr/>
          <p:nvPr/>
        </p:nvSpPr>
        <p:spPr>
          <a:xfrm>
            <a:off x="468360" y="5257800"/>
            <a:ext cx="8143560" cy="835200"/>
          </a:xfrm>
          <a:prstGeom prst="can">
            <a:avLst>
              <a:gd name="adj" fmla="val 32032"/>
            </a:avLst>
          </a:prstGeom>
          <a:gradFill rotWithShape="0">
            <a:gsLst>
              <a:gs pos="0">
                <a:srgbClr val="1F571E"/>
              </a:gs>
              <a:gs pos="50000">
                <a:srgbClr val="44BD41"/>
              </a:gs>
              <a:gs pos="100000">
                <a:srgbClr val="1F571E"/>
              </a:gs>
            </a:gsLst>
            <a:lin ang="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Text Box 19"/>
          <p:cNvSpPr/>
          <p:nvPr/>
        </p:nvSpPr>
        <p:spPr>
          <a:xfrm>
            <a:off x="893160" y="5548680"/>
            <a:ext cx="7904520" cy="3646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FFFFFF"/>
                </a:solidFill>
                <a:latin typeface="Arial"/>
                <a:ea typeface="Arial"/>
              </a:rPr>
              <a:t>В ІНТЕГРОВАНОМУ УРОЦІ ЗАСТОСОВУЮТЬ ОБИДВА СПОСОБИ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379" name="Picture 4" descr="all"/>
          <p:cNvPicPr/>
          <p:nvPr/>
        </p:nvPicPr>
        <p:blipFill>
          <a:blip r:embed="rId3"/>
          <a:stretch/>
        </p:blipFill>
        <p:spPr>
          <a:xfrm>
            <a:off x="0" y="5613480"/>
            <a:ext cx="1071360" cy="10713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2"/>
          <p:cNvPicPr/>
          <p:nvPr/>
        </p:nvPicPr>
        <p:blipFill>
          <a:blip r:embed="rId2"/>
          <a:stretch/>
        </p:blipFill>
        <p:spPr>
          <a:xfrm>
            <a:off x="0" y="4284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533520" y="304920"/>
            <a:ext cx="8286480" cy="563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3200" b="1" strike="noStrike" spc="-1">
                <a:solidFill>
                  <a:srgbClr val="FF0000"/>
                </a:solidFill>
                <a:latin typeface="Trebuchet MS"/>
                <a:ea typeface="Trebuchet MS"/>
              </a:rPr>
              <a:t>ВИДИ МІЖПРЕДМЕТНОЇ ІНТЕГРАЦІЇ: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AutoShape 3"/>
          <p:cNvSpPr/>
          <p:nvPr/>
        </p:nvSpPr>
        <p:spPr>
          <a:xfrm>
            <a:off x="4860000" y="2997000"/>
            <a:ext cx="3816000" cy="3096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AutoShape 5"/>
          <p:cNvSpPr/>
          <p:nvPr/>
        </p:nvSpPr>
        <p:spPr>
          <a:xfrm>
            <a:off x="179640" y="2853000"/>
            <a:ext cx="4248000" cy="3312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Text Box 6"/>
          <p:cNvSpPr/>
          <p:nvPr/>
        </p:nvSpPr>
        <p:spPr>
          <a:xfrm>
            <a:off x="251640" y="3501000"/>
            <a:ext cx="4248360" cy="1919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486113"/>
                </a:solidFill>
                <a:latin typeface="Arial"/>
                <a:ea typeface="Arial"/>
              </a:rPr>
              <a:t>                ПОВНА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Arial"/>
                <a:ea typeface="Arial"/>
              </a:rPr>
              <a:t>Становить собою об</a:t>
            </a:r>
            <a:r>
              <a:rPr lang="en-US" sz="2400" b="1" strike="noStrike" spc="-1">
                <a:solidFill>
                  <a:srgbClr val="000000"/>
                </a:solidFill>
                <a:latin typeface="Arial"/>
                <a:ea typeface="Arial"/>
              </a:rPr>
              <a:t>’</a:t>
            </a:r>
            <a:r>
              <a:rPr lang="uk-UA" sz="2400" b="1" strike="noStrike" spc="-1">
                <a:solidFill>
                  <a:srgbClr val="000000"/>
                </a:solidFill>
                <a:latin typeface="Arial"/>
                <a:ea typeface="Arial"/>
              </a:rPr>
              <a:t>єднання в одному курсі різних навчальних предметів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85" name="AutoShape 7"/>
          <p:cNvSpPr/>
          <p:nvPr/>
        </p:nvSpPr>
        <p:spPr>
          <a:xfrm>
            <a:off x="3222720" y="2995560"/>
            <a:ext cx="909360" cy="1244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Freeform 8"/>
          <p:cNvSpPr/>
          <p:nvPr/>
        </p:nvSpPr>
        <p:spPr>
          <a:xfrm>
            <a:off x="3420000" y="2781000"/>
            <a:ext cx="902880" cy="719640"/>
          </a:xfrm>
          <a:custGeom>
            <a:avLst/>
            <a:gdLst/>
            <a:ahLst/>
            <a:cxnLst/>
            <a:rect l="l" t="t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0">
            <a:gsLst>
              <a:gs pos="0">
                <a:srgbClr val="99CA3C"/>
              </a:gs>
              <a:gs pos="100000">
                <a:srgbClr val="DEEEC1"/>
              </a:gs>
            </a:gsLst>
            <a:lin ang="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AutoShape 9"/>
          <p:cNvSpPr/>
          <p:nvPr/>
        </p:nvSpPr>
        <p:spPr>
          <a:xfrm flipH="1">
            <a:off x="4869000" y="2995560"/>
            <a:ext cx="909360" cy="1244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Freeform 10"/>
          <p:cNvSpPr/>
          <p:nvPr/>
        </p:nvSpPr>
        <p:spPr>
          <a:xfrm flipH="1">
            <a:off x="4284000" y="2781000"/>
            <a:ext cx="902880" cy="791640"/>
          </a:xfrm>
          <a:custGeom>
            <a:avLst/>
            <a:gdLst/>
            <a:ahLst/>
            <a:cxnLst/>
            <a:rect l="l" t="t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0">
            <a:gsLst>
              <a:gs pos="0">
                <a:srgbClr val="90C226"/>
              </a:gs>
              <a:gs pos="100000">
                <a:srgbClr val="DBEBBA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9" name="Group 11"/>
          <p:cNvGrpSpPr/>
          <p:nvPr/>
        </p:nvGrpSpPr>
        <p:grpSpPr>
          <a:xfrm>
            <a:off x="1259640" y="1052640"/>
            <a:ext cx="6959160" cy="1744200"/>
            <a:chOff x="1259640" y="1052640"/>
            <a:chExt cx="6959160" cy="1744200"/>
          </a:xfrm>
        </p:grpSpPr>
        <p:grpSp>
          <p:nvGrpSpPr>
            <p:cNvPr id="390" name="Group 12"/>
            <p:cNvGrpSpPr/>
            <p:nvPr/>
          </p:nvGrpSpPr>
          <p:grpSpPr>
            <a:xfrm>
              <a:off x="1259640" y="1208160"/>
              <a:ext cx="6959160" cy="1588680"/>
              <a:chOff x="1259640" y="1208160"/>
              <a:chExt cx="6959160" cy="1588680"/>
            </a:xfrm>
          </p:grpSpPr>
          <p:sp>
            <p:nvSpPr>
              <p:cNvPr id="391" name="Oval 13"/>
              <p:cNvSpPr/>
              <p:nvPr/>
            </p:nvSpPr>
            <p:spPr>
              <a:xfrm>
                <a:off x="1335600" y="1259280"/>
                <a:ext cx="6883200" cy="1537560"/>
              </a:xfrm>
              <a:prstGeom prst="ellipse">
                <a:avLst/>
              </a:prstGeom>
              <a:gradFill rotWithShape="0">
                <a:gsLst>
                  <a:gs pos="0">
                    <a:srgbClr val="99CA3C"/>
                  </a:gs>
                  <a:gs pos="100000">
                    <a:srgbClr val="4A621D"/>
                  </a:gs>
                </a:gsLst>
                <a:lin ang="2700000"/>
              </a:gra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" name="Oval 14"/>
              <p:cNvSpPr/>
              <p:nvPr/>
            </p:nvSpPr>
            <p:spPr>
              <a:xfrm>
                <a:off x="1259640" y="1208160"/>
                <a:ext cx="6883200" cy="1537560"/>
              </a:xfrm>
              <a:prstGeom prst="ellipse">
                <a:avLst/>
              </a:prstGeom>
              <a:gradFill rotWithShape="0">
                <a:gsLst>
                  <a:gs pos="0">
                    <a:srgbClr val="D1E7A8"/>
                  </a:gs>
                  <a:gs pos="100000">
                    <a:srgbClr val="99CA3C"/>
                  </a:gs>
                </a:gsLst>
                <a:lin ang="2700000"/>
              </a:gra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93" name="Oval 15"/>
            <p:cNvSpPr/>
            <p:nvPr/>
          </p:nvSpPr>
          <p:spPr>
            <a:xfrm>
              <a:off x="1587600" y="1052640"/>
              <a:ext cx="6229440" cy="1460520"/>
            </a:xfrm>
            <a:prstGeom prst="ellipse">
              <a:avLst/>
            </a:prstGeom>
            <a:gradFill rotWithShape="0">
              <a:gsLst>
                <a:gs pos="0">
                  <a:srgbClr val="425911"/>
                </a:gs>
                <a:gs pos="100000">
                  <a:srgbClr val="90C226"/>
                </a:gs>
              </a:gsLst>
              <a:lin ang="270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4" name="Oval 16"/>
            <p:cNvSpPr/>
            <p:nvPr/>
          </p:nvSpPr>
          <p:spPr>
            <a:xfrm>
              <a:off x="1668600" y="1061280"/>
              <a:ext cx="6078600" cy="1424160"/>
            </a:xfrm>
            <a:prstGeom prst="ellipse">
              <a:avLst/>
            </a:prstGeom>
            <a:gradFill rotWithShape="0">
              <a:gsLst>
                <a:gs pos="0">
                  <a:srgbClr val="90C226">
                    <a:alpha val="0"/>
                  </a:srgbClr>
                </a:gs>
                <a:gs pos="100000">
                  <a:srgbClr val="D8E9B3"/>
                </a:gs>
              </a:gsLst>
              <a:lin ang="270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5" name="Oval 17"/>
            <p:cNvSpPr/>
            <p:nvPr/>
          </p:nvSpPr>
          <p:spPr>
            <a:xfrm>
              <a:off x="1731240" y="1075320"/>
              <a:ext cx="5783760" cy="1330920"/>
            </a:xfrm>
            <a:prstGeom prst="ellipse">
              <a:avLst/>
            </a:prstGeom>
            <a:gradFill rotWithShape="0">
              <a:gsLst>
                <a:gs pos="0">
                  <a:srgbClr val="72991E"/>
                </a:gs>
                <a:gs pos="100000">
                  <a:srgbClr val="90C226">
                    <a:alpha val="48235"/>
                  </a:srgbClr>
                </a:gs>
              </a:gsLst>
              <a:lin ang="270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6" name="Oval 18"/>
            <p:cNvSpPr/>
            <p:nvPr/>
          </p:nvSpPr>
          <p:spPr>
            <a:xfrm>
              <a:off x="2036880" y="1104480"/>
              <a:ext cx="5091120" cy="107856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0C226">
                    <a:alpha val="38039"/>
                  </a:srgbClr>
                </a:gs>
              </a:gsLst>
              <a:lin ang="270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97" name="Text Box 19"/>
          <p:cNvSpPr/>
          <p:nvPr/>
        </p:nvSpPr>
        <p:spPr>
          <a:xfrm>
            <a:off x="2555640" y="1196640"/>
            <a:ext cx="4104000" cy="152244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33CC"/>
                </a:solidFill>
                <a:latin typeface="Arial"/>
                <a:ea typeface="Arial"/>
              </a:rPr>
              <a:t>МІЖПРЕДМЕТНА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33CC"/>
                </a:solidFill>
                <a:latin typeface="Arial"/>
                <a:ea typeface="Arial"/>
              </a:rPr>
              <a:t>ІНТЕГРАЦІЯ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strike="noStrike" spc="-1">
                <a:solidFill>
                  <a:srgbClr val="0033CC"/>
                </a:solidFill>
                <a:latin typeface="Arial"/>
                <a:ea typeface="Arial"/>
              </a:rPr>
              <a:t>МОЖЕ БУТИ: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3200" b="0" strike="noStrike" spc="-1">
              <a:latin typeface="Arial"/>
            </a:endParaRPr>
          </a:p>
        </p:txBody>
      </p:sp>
      <p:sp>
        <p:nvSpPr>
          <p:cNvPr id="398" name="Text Box 20"/>
          <p:cNvSpPr/>
          <p:nvPr/>
        </p:nvSpPr>
        <p:spPr>
          <a:xfrm>
            <a:off x="5004000" y="3276720"/>
            <a:ext cx="3528000" cy="22849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486113"/>
                </a:solidFill>
                <a:latin typeface="Arial"/>
                <a:ea typeface="Arial"/>
              </a:rPr>
              <a:t>    ЧАСТКОВА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Arial"/>
                <a:ea typeface="Arial"/>
              </a:rPr>
              <a:t>полягає  в поєднанні матеріалу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Arial"/>
                <a:ea typeface="Arial"/>
              </a:rPr>
              <a:t>різних предметів, підпорядкованого одній темі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399" name="Picture 4" descr="all"/>
          <p:cNvPicPr/>
          <p:nvPr/>
        </p:nvPicPr>
        <p:blipFill>
          <a:blip r:embed="rId3"/>
          <a:stretch/>
        </p:blipFill>
        <p:spPr>
          <a:xfrm>
            <a:off x="0" y="5857920"/>
            <a:ext cx="999720" cy="9997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/>
          <p:cNvPicPr/>
          <p:nvPr/>
        </p:nvPicPr>
        <p:blipFill>
          <a:blip r:embed="rId2"/>
          <a:stretch/>
        </p:blipFill>
        <p:spPr>
          <a:xfrm>
            <a:off x="0" y="-11592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520920" y="297720"/>
            <a:ext cx="6436080" cy="1632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800" b="1" strike="noStrike" spc="-1">
                <a:solidFill>
                  <a:srgbClr val="FF0000"/>
                </a:solidFill>
                <a:latin typeface="Trebuchet MS"/>
                <a:ea typeface="Trebuchet MS"/>
              </a:rPr>
              <a:t>ІНТЕГРОВАНІ УРОКИ СПРИЯЮТЬ:</a:t>
            </a: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AutoShape 3"/>
          <p:cNvSpPr/>
          <p:nvPr/>
        </p:nvSpPr>
        <p:spPr>
          <a:xfrm>
            <a:off x="152280" y="1295280"/>
            <a:ext cx="6003360" cy="4495320"/>
          </a:xfrm>
          <a:prstGeom prst="rightArrow">
            <a:avLst>
              <a:gd name="adj1" fmla="val 79306"/>
              <a:gd name="adj2" fmla="val 34004"/>
            </a:avLst>
          </a:prstGeom>
          <a:solidFill>
            <a:srgbClr val="00B0F0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AutoShape 4"/>
          <p:cNvSpPr/>
          <p:nvPr/>
        </p:nvSpPr>
        <p:spPr>
          <a:xfrm>
            <a:off x="287640" y="1268640"/>
            <a:ext cx="4680000" cy="1031040"/>
          </a:xfrm>
          <a:prstGeom prst="roundRect">
            <a:avLst>
              <a:gd name="adj" fmla="val 9106"/>
            </a:avLst>
          </a:prstGeom>
          <a:gradFill rotWithShape="0">
            <a:gsLst>
              <a:gs pos="0">
                <a:srgbClr val="54A021"/>
              </a:gs>
              <a:gs pos="100000">
                <a:srgbClr val="264A0F"/>
              </a:gs>
            </a:gsLst>
            <a:lin ang="5400000"/>
          </a:gradFill>
          <a:ln w="254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FFFFFF"/>
                </a:solidFill>
                <a:latin typeface="Arial"/>
                <a:ea typeface="Arial"/>
              </a:rPr>
              <a:t>ОНОВЛЕННЮ ЗМІСТУ НАВЧАННЯ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404" name="AutoShape 5"/>
          <p:cNvSpPr/>
          <p:nvPr/>
        </p:nvSpPr>
        <p:spPr>
          <a:xfrm>
            <a:off x="251640" y="2349000"/>
            <a:ext cx="4680000" cy="1022760"/>
          </a:xfrm>
          <a:prstGeom prst="roundRect">
            <a:avLst>
              <a:gd name="adj" fmla="val 9106"/>
            </a:avLst>
          </a:prstGeom>
          <a:gradFill rotWithShape="0">
            <a:gsLst>
              <a:gs pos="0">
                <a:srgbClr val="99CA3C"/>
              </a:gs>
              <a:gs pos="100000">
                <a:srgbClr val="465D1B"/>
              </a:gs>
            </a:gsLst>
            <a:lin ang="5400000"/>
          </a:gradFill>
          <a:ln w="254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400" b="1" strike="noStrike" spc="-1">
                <a:solidFill>
                  <a:srgbClr val="000000"/>
                </a:solidFill>
                <a:latin typeface="Arial"/>
                <a:ea typeface="Arial"/>
              </a:rPr>
              <a:t>УРІЗНОМАНІТНЕННЮ ФОРМ І МЕТОДІВ</a:t>
            </a:r>
            <a:endParaRPr lang="uk-UA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400" b="1" strike="noStrike" spc="-1">
                <a:solidFill>
                  <a:srgbClr val="000000"/>
                </a:solidFill>
                <a:latin typeface="Arial"/>
                <a:ea typeface="Arial"/>
              </a:rPr>
              <a:t>НАВЧАННЯ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405" name="AutoShape 6"/>
          <p:cNvSpPr/>
          <p:nvPr/>
        </p:nvSpPr>
        <p:spPr>
          <a:xfrm>
            <a:off x="251640" y="3429000"/>
            <a:ext cx="4680000" cy="942480"/>
          </a:xfrm>
          <a:prstGeom prst="roundRect">
            <a:avLst>
              <a:gd name="adj" fmla="val 9106"/>
            </a:avLst>
          </a:prstGeom>
          <a:gradFill rotWithShape="0">
            <a:gsLst>
              <a:gs pos="0">
                <a:srgbClr val="B9D181"/>
              </a:gs>
              <a:gs pos="100000">
                <a:srgbClr val="55603B"/>
              </a:gs>
            </a:gsLst>
            <a:lin ang="5400000"/>
          </a:gradFill>
          <a:ln w="254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Arial"/>
                <a:ea typeface="Arial"/>
              </a:rPr>
              <a:t>ПІДВИЩЕННЮ ЯКОСТІ ЗНАНЬ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406" name="AutoShape 6"/>
          <p:cNvSpPr/>
          <p:nvPr/>
        </p:nvSpPr>
        <p:spPr>
          <a:xfrm>
            <a:off x="251640" y="4437000"/>
            <a:ext cx="4680000" cy="934560"/>
          </a:xfrm>
          <a:prstGeom prst="roundRect">
            <a:avLst>
              <a:gd name="adj" fmla="val 9106"/>
            </a:avLst>
          </a:prstGeom>
          <a:gradFill rotWithShape="0">
            <a:gsLst>
              <a:gs pos="0">
                <a:srgbClr val="50B20E"/>
              </a:gs>
              <a:gs pos="100000">
                <a:srgbClr val="AFF59E"/>
              </a:gs>
            </a:gsLst>
            <a:lin ang="16200000"/>
          </a:gradFill>
          <a:ln>
            <a:solidFill>
              <a:srgbClr val="519F1D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Arial"/>
                <a:ea typeface="Arial"/>
              </a:rPr>
              <a:t>КОМПЛЕКСНОГО ПІДХОДУ ДО </a:t>
            </a:r>
            <a:endParaRPr lang="uk-UA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Arial"/>
                <a:ea typeface="Arial"/>
              </a:rPr>
              <a:t>НАВЧАЛЬНОГО ПРОЦЕСУ 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407" name="AutoShape 5"/>
          <p:cNvSpPr/>
          <p:nvPr/>
        </p:nvSpPr>
        <p:spPr>
          <a:xfrm>
            <a:off x="323640" y="5429160"/>
            <a:ext cx="4608000" cy="871200"/>
          </a:xfrm>
          <a:prstGeom prst="roundRect">
            <a:avLst>
              <a:gd name="adj" fmla="val 9106"/>
            </a:avLst>
          </a:prstGeom>
          <a:gradFill rotWithShape="0">
            <a:gsLst>
              <a:gs pos="0">
                <a:srgbClr val="99CA3C"/>
              </a:gs>
              <a:gs pos="100000">
                <a:srgbClr val="465D1B"/>
              </a:gs>
            </a:gsLst>
            <a:lin ang="5400000"/>
          </a:gradFill>
          <a:ln w="254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Arial"/>
                <a:ea typeface="Arial"/>
              </a:rPr>
              <a:t>ПІДВИЩЕННЯ ІНТЕРЕСУ ДО</a:t>
            </a:r>
            <a:endParaRPr lang="uk-UA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000000"/>
                </a:solidFill>
                <a:latin typeface="Arial"/>
                <a:ea typeface="Arial"/>
              </a:rPr>
              <a:t>ПРЕДМЕТУ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408" name="Скругленный прямоугольник 8"/>
          <p:cNvSpPr/>
          <p:nvPr/>
        </p:nvSpPr>
        <p:spPr>
          <a:xfrm>
            <a:off x="6084000" y="1556640"/>
            <a:ext cx="3059640" cy="3456000"/>
          </a:xfrm>
          <a:prstGeom prst="roundRect">
            <a:avLst>
              <a:gd name="adj" fmla="val 16667"/>
            </a:avLst>
          </a:prstGeom>
          <a:solidFill>
            <a:schemeClr val="accent1">
              <a:alpha val="68000"/>
            </a:schemeClr>
          </a:solidFill>
          <a:ln w="3810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Arial"/>
                <a:ea typeface="Arial"/>
              </a:rPr>
              <a:t>УДОСКОНАЛЕННЯ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Arial"/>
                <a:ea typeface="Arial"/>
              </a:rPr>
              <a:t> ЖИТТЄВИХ 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Arial"/>
                <a:ea typeface="Arial"/>
              </a:rPr>
              <a:t>КОМПЕТЕНЦІЙ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FFFFFF"/>
                </a:solidFill>
                <a:latin typeface="Arial"/>
                <a:ea typeface="Arial"/>
              </a:rPr>
              <a:t>УЧНІВ  </a:t>
            </a:r>
            <a:endParaRPr lang="uk-UA" sz="24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/>
          <p:cNvPicPr/>
          <p:nvPr/>
        </p:nvPicPr>
        <p:blipFill>
          <a:blip r:embed="rId2"/>
          <a:stretch/>
        </p:blipFill>
        <p:spPr>
          <a:xfrm>
            <a:off x="0" y="-10008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138240" y="0"/>
            <a:ext cx="6549120" cy="1619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>
                <a:solidFill>
                  <a:srgbClr val="FF0000"/>
                </a:solidFill>
                <a:latin typeface="Trebuchet MS"/>
                <a:ea typeface="Trebuchet MS"/>
              </a:rPr>
              <a:t>Загальні вимоги</a:t>
            </a:r>
            <a:br/>
            <a:r>
              <a:rPr lang="uk-UA" sz="2800" b="1" strike="noStrike" spc="-1">
                <a:solidFill>
                  <a:srgbClr val="FF0000"/>
                </a:solidFill>
                <a:latin typeface="Trebuchet MS"/>
                <a:ea typeface="Trebuchet MS"/>
              </a:rPr>
              <a:t> до інтегрованого  до уроку:</a:t>
            </a: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" name="Diagram1"/>
          <p:cNvGraphicFramePr/>
          <p:nvPr>
            <p:extLst>
              <p:ext uri="{D42A27DB-BD31-4B8C-83A1-F6EECF244321}">
                <p14:modId xmlns:p14="http://schemas.microsoft.com/office/powerpoint/2010/main" val="2895753195"/>
              </p:ext>
            </p:extLst>
          </p:nvPr>
        </p:nvGraphicFramePr>
        <p:xfrm>
          <a:off x="265680" y="903600"/>
          <a:ext cx="5262840" cy="12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1" name="Picture 4" descr="all"/>
          <p:cNvPicPr/>
          <p:nvPr/>
        </p:nvPicPr>
        <p:blipFill>
          <a:blip r:embed="rId8"/>
          <a:stretch/>
        </p:blipFill>
        <p:spPr>
          <a:xfrm>
            <a:off x="0" y="6000840"/>
            <a:ext cx="684000" cy="684000"/>
          </a:xfrm>
          <a:prstGeom prst="rect">
            <a:avLst/>
          </a:prstGeom>
          <a:ln w="9525">
            <a:noFill/>
          </a:ln>
        </p:spPr>
      </p:pic>
      <p:sp>
        <p:nvSpPr>
          <p:cNvPr id="412" name="Прямоугольник 1"/>
          <p:cNvSpPr/>
          <p:nvPr/>
        </p:nvSpPr>
        <p:spPr>
          <a:xfrm>
            <a:off x="342000" y="2253960"/>
            <a:ext cx="7451280" cy="456120"/>
          </a:xfrm>
          <a:prstGeom prst="rect">
            <a:avLst/>
          </a:prstGeom>
          <a:noFill/>
          <a:ln w="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90000" tIns="45000" rIns="90000" bIns="45000" numCol="1" spcCol="144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FF0000"/>
                </a:solidFill>
                <a:latin typeface="Arial"/>
                <a:ea typeface="Arial"/>
              </a:rPr>
              <a:t>Форми та методи навчання, які використовую</a:t>
            </a:r>
            <a:endParaRPr lang="uk-UA" sz="2400" b="0" strike="noStrike" spc="-1"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3346752938"/>
              </p:ext>
            </p:extLst>
          </p:nvPr>
        </p:nvGraphicFramePr>
        <p:xfrm>
          <a:off x="2838960" y="2715840"/>
          <a:ext cx="5932440" cy="3626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13" name="Picture 2"/>
          <p:cNvPicPr/>
          <p:nvPr/>
        </p:nvPicPr>
        <p:blipFill>
          <a:blip r:embed="rId14"/>
          <a:stretch/>
        </p:blipFill>
        <p:spPr>
          <a:xfrm>
            <a:off x="5866200" y="286920"/>
            <a:ext cx="2978640" cy="173268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3"/>
          <p:cNvPicPr/>
          <p:nvPr/>
        </p:nvPicPr>
        <p:blipFill>
          <a:blip r:embed="rId15"/>
          <a:stretch/>
        </p:blipFill>
        <p:spPr>
          <a:xfrm>
            <a:off x="553320" y="2966400"/>
            <a:ext cx="2661840" cy="266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980040"/>
          </a:xfrm>
          <a:prstGeom prst="rect">
            <a:avLst/>
          </a:prstGeom>
          <a:ln w="0">
            <a:noFill/>
          </a:ln>
        </p:spPr>
      </p:pic>
      <p:sp>
        <p:nvSpPr>
          <p:cNvPr id="416" name="PlaceHolder 1"/>
          <p:cNvSpPr>
            <a:spLocks noGrp="1"/>
          </p:cNvSpPr>
          <p:nvPr>
            <p:ph/>
          </p:nvPr>
        </p:nvSpPr>
        <p:spPr>
          <a:xfrm>
            <a:off x="-98640" y="1499760"/>
            <a:ext cx="8545320" cy="4219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13716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17" name="Google Shape;319;p19"/>
          <p:cNvGrpSpPr/>
          <p:nvPr/>
        </p:nvGrpSpPr>
        <p:grpSpPr>
          <a:xfrm>
            <a:off x="302400" y="2094480"/>
            <a:ext cx="5468760" cy="3339720"/>
            <a:chOff x="302400" y="2094480"/>
            <a:chExt cx="5468760" cy="3339720"/>
          </a:xfrm>
        </p:grpSpPr>
        <p:sp>
          <p:nvSpPr>
            <p:cNvPr id="418" name="Google Shape;320;p19"/>
            <p:cNvSpPr/>
            <p:nvPr/>
          </p:nvSpPr>
          <p:spPr>
            <a:xfrm>
              <a:off x="2605680" y="4148640"/>
              <a:ext cx="2326680" cy="398880"/>
            </a:xfrm>
            <a:custGeom>
              <a:avLst/>
              <a:gdLst/>
              <a:ahLst/>
              <a:cxnLst/>
              <a:rect l="l" t="t" r="r" b="b"/>
              <a:pathLst>
                <a:path w="120000" h="120000">
                  <a:moveTo>
                    <a:pt x="0" y="0"/>
                  </a:moveTo>
                  <a:lnTo>
                    <a:pt x="0" y="65072"/>
                  </a:lnTo>
                  <a:lnTo>
                    <a:pt x="120000" y="65072"/>
                  </a:lnTo>
                  <a:lnTo>
                    <a:pt x="120000" y="120000"/>
                  </a:lnTo>
                </a:path>
              </a:pathLst>
            </a:custGeom>
            <a:noFill/>
            <a:ln>
              <a:solidFill>
                <a:srgbClr val="E6B91E">
                  <a:hueOff val="-1433403"/>
                  <a:satOff val="1180"/>
                  <a:lumOff val="-981"/>
                  <a:alphaOff val="0"/>
                </a:srgbClr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Google Shape;321;p19"/>
            <p:cNvSpPr/>
            <p:nvPr/>
          </p:nvSpPr>
          <p:spPr>
            <a:xfrm>
              <a:off x="2605680" y="4148640"/>
              <a:ext cx="421200" cy="405000"/>
            </a:xfrm>
            <a:custGeom>
              <a:avLst/>
              <a:gdLst/>
              <a:ahLst/>
              <a:cxnLst/>
              <a:rect l="l" t="t" r="r" b="b"/>
              <a:pathLst>
                <a:path w="120000" h="120000">
                  <a:moveTo>
                    <a:pt x="0" y="0"/>
                  </a:moveTo>
                  <a:lnTo>
                    <a:pt x="0" y="65919"/>
                  </a:lnTo>
                  <a:lnTo>
                    <a:pt x="120000" y="65919"/>
                  </a:lnTo>
                  <a:lnTo>
                    <a:pt x="120000" y="120000"/>
                  </a:lnTo>
                </a:path>
              </a:pathLst>
            </a:custGeom>
            <a:noFill/>
            <a:ln w="25400">
              <a:solidFill>
                <a:srgbClr val="71991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0" name="Google Shape;322;p19"/>
            <p:cNvSpPr/>
            <p:nvPr/>
          </p:nvSpPr>
          <p:spPr>
            <a:xfrm>
              <a:off x="1141200" y="4148640"/>
              <a:ext cx="1464480" cy="415800"/>
            </a:xfrm>
            <a:custGeom>
              <a:avLst/>
              <a:gdLst/>
              <a:ahLst/>
              <a:cxnLst/>
              <a:rect l="l" t="t" r="r" b="b"/>
              <a:pathLst>
                <a:path w="120000" h="120000">
                  <a:moveTo>
                    <a:pt x="120000" y="0"/>
                  </a:moveTo>
                  <a:lnTo>
                    <a:pt x="120000" y="67301"/>
                  </a:lnTo>
                  <a:lnTo>
                    <a:pt x="0" y="67301"/>
                  </a:lnTo>
                  <a:lnTo>
                    <a:pt x="0" y="120000"/>
                  </a:lnTo>
                </a:path>
              </a:pathLst>
            </a:custGeom>
            <a:noFill/>
            <a:ln w="25400">
              <a:solidFill>
                <a:srgbClr val="71991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1" name="Google Shape;323;p19"/>
            <p:cNvSpPr/>
            <p:nvPr/>
          </p:nvSpPr>
          <p:spPr>
            <a:xfrm>
              <a:off x="484920" y="2094480"/>
              <a:ext cx="4241160" cy="205344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98D90E"/>
                </a:gs>
                <a:gs pos="100000">
                  <a:srgbClr val="D5FF89"/>
                </a:gs>
              </a:gsLst>
              <a:lin ang="16200000"/>
            </a:gradFill>
            <a:ln w="9525">
              <a:solidFill>
                <a:srgbClr val="8DC021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2" name="Google Shape;324;p19"/>
            <p:cNvSpPr/>
            <p:nvPr/>
          </p:nvSpPr>
          <p:spPr>
            <a:xfrm>
              <a:off x="581760" y="2194920"/>
              <a:ext cx="4047840" cy="185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0160" tIns="20160" rIns="20160" bIns="2016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3200" b="0" strike="noStrike" spc="-1">
                  <a:solidFill>
                    <a:srgbClr val="2A5010"/>
                  </a:solidFill>
                  <a:latin typeface="Times New Roman"/>
                  <a:ea typeface="Times New Roman"/>
                </a:rPr>
                <a:t>Під час гри процес навчання стає</a:t>
              </a:r>
              <a:endParaRPr lang="uk-UA" sz="3200" b="0" strike="noStrike" spc="-1">
                <a:latin typeface="Arial"/>
              </a:endParaRPr>
            </a:p>
          </p:txBody>
        </p:sp>
        <p:sp>
          <p:nvSpPr>
            <p:cNvPr id="423" name="Google Shape;325;p19"/>
            <p:cNvSpPr/>
            <p:nvPr/>
          </p:nvSpPr>
          <p:spPr>
            <a:xfrm>
              <a:off x="302400" y="4564440"/>
              <a:ext cx="1676880" cy="8697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C900"/>
                </a:gs>
                <a:gs pos="100000">
                  <a:srgbClr val="FFF374"/>
                </a:gs>
              </a:gsLst>
              <a:lin ang="16200000"/>
            </a:gradFill>
            <a:ln w="9525">
              <a:solidFill>
                <a:srgbClr val="E4B618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4" name="Google Shape;326;p19"/>
            <p:cNvSpPr/>
            <p:nvPr/>
          </p:nvSpPr>
          <p:spPr>
            <a:xfrm>
              <a:off x="343440" y="4606920"/>
              <a:ext cx="1595160" cy="78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5120" tIns="15120" rIns="15120" bIns="151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400" b="0" i="1" strike="noStrike" spc="-1">
                  <a:solidFill>
                    <a:srgbClr val="C00000"/>
                  </a:solidFill>
                  <a:latin typeface="Times New Roman"/>
                  <a:ea typeface="Times New Roman"/>
                </a:rPr>
                <a:t>приємним</a:t>
              </a:r>
              <a:r>
                <a:rPr lang="uk-UA" sz="2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 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425" name="Google Shape;327;p19"/>
            <p:cNvSpPr/>
            <p:nvPr/>
          </p:nvSpPr>
          <p:spPr>
            <a:xfrm>
              <a:off x="2188440" y="4554000"/>
              <a:ext cx="1676880" cy="8697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C900"/>
                </a:gs>
                <a:gs pos="100000">
                  <a:srgbClr val="FFF374"/>
                </a:gs>
              </a:gsLst>
              <a:lin ang="16200000"/>
            </a:gradFill>
            <a:ln w="9525">
              <a:solidFill>
                <a:srgbClr val="E4B618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" name="Google Shape;328;p19"/>
            <p:cNvSpPr/>
            <p:nvPr/>
          </p:nvSpPr>
          <p:spPr>
            <a:xfrm>
              <a:off x="2229480" y="4596480"/>
              <a:ext cx="1747080" cy="78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5120" tIns="15120" rIns="15120" bIns="151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400" b="0" i="1" strike="noStrike" spc="-1">
                  <a:solidFill>
                    <a:srgbClr val="C00000"/>
                  </a:solidFill>
                  <a:latin typeface="Times New Roman"/>
                  <a:ea typeface="Times New Roman"/>
                </a:rPr>
                <a:t>безболісним</a:t>
              </a:r>
              <a:r>
                <a:rPr lang="uk-UA" sz="2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 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427" name="Google Shape;329;p19"/>
            <p:cNvSpPr/>
            <p:nvPr/>
          </p:nvSpPr>
          <p:spPr>
            <a:xfrm>
              <a:off x="4094280" y="4547520"/>
              <a:ext cx="1676880" cy="8697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C900"/>
                </a:gs>
                <a:gs pos="100000">
                  <a:srgbClr val="FFF374"/>
                </a:gs>
              </a:gsLst>
              <a:lin ang="16200000"/>
            </a:gradFill>
            <a:ln w="9525">
              <a:solidFill>
                <a:srgbClr val="E4B618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Google Shape;330;p19"/>
            <p:cNvSpPr/>
            <p:nvPr/>
          </p:nvSpPr>
          <p:spPr>
            <a:xfrm>
              <a:off x="4135320" y="4590000"/>
              <a:ext cx="1595160" cy="78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5120" tIns="15120" rIns="15120" bIns="151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400" b="0" i="1" strike="noStrike" spc="-1">
                  <a:solidFill>
                    <a:srgbClr val="C00000"/>
                  </a:solidFill>
                  <a:latin typeface="Times New Roman"/>
                  <a:ea typeface="Times New Roman"/>
                </a:rPr>
                <a:t>якісним</a:t>
              </a:r>
              <a:r>
                <a:rPr lang="uk-UA" sz="2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 </a:t>
              </a:r>
              <a:endParaRPr lang="uk-UA" sz="2400" b="0" strike="noStrike" spc="-1">
                <a:latin typeface="Arial"/>
              </a:endParaRPr>
            </a:p>
          </p:txBody>
        </p:sp>
      </p:grpSp>
      <p:pic>
        <p:nvPicPr>
          <p:cNvPr id="429" name="Google Shape;331;p19"/>
          <p:cNvPicPr/>
          <p:nvPr/>
        </p:nvPicPr>
        <p:blipFill>
          <a:blip r:embed="rId3"/>
          <a:stretch/>
        </p:blipFill>
        <p:spPr>
          <a:xfrm>
            <a:off x="5009400" y="0"/>
            <a:ext cx="3281400" cy="1911240"/>
          </a:xfrm>
          <a:prstGeom prst="rect">
            <a:avLst/>
          </a:prstGeom>
          <a:ln w="0">
            <a:noFill/>
          </a:ln>
        </p:spPr>
      </p:pic>
      <p:pic>
        <p:nvPicPr>
          <p:cNvPr id="430" name="Google Shape;332;p19"/>
          <p:cNvPicPr/>
          <p:nvPr/>
        </p:nvPicPr>
        <p:blipFill>
          <a:blip r:embed="rId4"/>
          <a:stretch/>
        </p:blipFill>
        <p:spPr>
          <a:xfrm>
            <a:off x="0" y="0"/>
            <a:ext cx="1578600" cy="1499400"/>
          </a:xfrm>
          <a:prstGeom prst="rect">
            <a:avLst/>
          </a:prstGeom>
          <a:ln w="0">
            <a:noFill/>
          </a:ln>
        </p:spPr>
      </p:pic>
      <p:pic>
        <p:nvPicPr>
          <p:cNvPr id="431" name="Google Shape;333;p19"/>
          <p:cNvPicPr/>
          <p:nvPr/>
        </p:nvPicPr>
        <p:blipFill>
          <a:blip r:embed="rId5"/>
          <a:stretch/>
        </p:blipFill>
        <p:spPr>
          <a:xfrm>
            <a:off x="7284600" y="5974920"/>
            <a:ext cx="1859040" cy="92628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2"/>
          <p:cNvPicPr/>
          <p:nvPr/>
        </p:nvPicPr>
        <p:blipFill>
          <a:blip r:embed="rId6"/>
          <a:stretch/>
        </p:blipFill>
        <p:spPr>
          <a:xfrm>
            <a:off x="5819400" y="2009520"/>
            <a:ext cx="2930040" cy="3698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icture 2"/>
          <p:cNvPicPr/>
          <p:nvPr/>
        </p:nvPicPr>
        <p:blipFill>
          <a:blip r:embed="rId2"/>
          <a:stretch/>
        </p:blipFill>
        <p:spPr>
          <a:xfrm>
            <a:off x="0" y="10152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434" name="PlaceHolder 1"/>
          <p:cNvSpPr>
            <a:spLocks noGrp="1"/>
          </p:cNvSpPr>
          <p:nvPr>
            <p:ph/>
          </p:nvPr>
        </p:nvSpPr>
        <p:spPr>
          <a:xfrm>
            <a:off x="0" y="154800"/>
            <a:ext cx="8534160" cy="2995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457200" indent="-320040" algn="just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Font typeface="Noto Sans Symbols"/>
              <a:buChar char="►"/>
            </a:pPr>
            <a:r>
              <a:rPr lang="uk-UA" sz="2400" b="0" strike="noStrike" spc="-1">
                <a:solidFill>
                  <a:srgbClr val="3F3F3F"/>
                </a:solidFill>
                <a:latin typeface="Trebuchet MS"/>
                <a:ea typeface="Trebuchet MS"/>
              </a:rPr>
              <a:t>Сучасна педагогічна наука стверджує, що «для продуктивного засвоєння учнем знань і для його інтелектуального розвитку важливе значення має встановлення широких зв’язків як між різними розділами курсу, який вивчається, так і між різними дисциплінами в цілому» (внутрішньо-предметна і міжпредметна інтеграція). 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228600"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228600"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  <a:p>
            <a:pPr marL="137160"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Google Shape;339;p20"/>
          <p:cNvSpPr/>
          <p:nvPr/>
        </p:nvSpPr>
        <p:spPr>
          <a:xfrm>
            <a:off x="4782960" y="2743200"/>
            <a:ext cx="4020480" cy="344592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</a:t>
            </a:r>
            <a:r>
              <a:rPr lang="uk-UA" sz="2000" b="0" strike="noStrike" spc="-1">
                <a:solidFill>
                  <a:srgbClr val="000000"/>
                </a:solidFill>
                <a:latin typeface="Arial"/>
                <a:ea typeface="Arial"/>
              </a:rPr>
              <a:t>Досвід показує, що інтегроване навчання, за якого матеріал доповнюється та повторюється іншими напрямами, дає набагато кращий результат у порівнянні з традиційним вивченням дисциплін. Інтегрований підхід сприяє виробленню системи знань, розвиває здібності до їх переносу в інші галузі.</a:t>
            </a:r>
            <a:endParaRPr lang="uk-UA" sz="2000" b="0" strike="noStrike" spc="-1">
              <a:latin typeface="Arial"/>
            </a:endParaRPr>
          </a:p>
        </p:txBody>
      </p:sp>
      <p:pic>
        <p:nvPicPr>
          <p:cNvPr id="436" name="Google Shape;340;p20"/>
          <p:cNvPicPr/>
          <p:nvPr/>
        </p:nvPicPr>
        <p:blipFill>
          <a:blip r:embed="rId3"/>
          <a:stretch/>
        </p:blipFill>
        <p:spPr>
          <a:xfrm>
            <a:off x="7155360" y="5983920"/>
            <a:ext cx="1859040" cy="92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8465" y="3053880"/>
            <a:ext cx="2594430" cy="3459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2"/>
          <p:cNvPicPr/>
          <p:nvPr/>
        </p:nvPicPr>
        <p:blipFill>
          <a:blip r:embed="rId2"/>
          <a:stretch/>
        </p:blipFill>
        <p:spPr>
          <a:xfrm>
            <a:off x="0" y="6516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439" name="Google Shape;345;p71"/>
          <p:cNvSpPr/>
          <p:nvPr/>
        </p:nvSpPr>
        <p:spPr>
          <a:xfrm>
            <a:off x="574200" y="177480"/>
            <a:ext cx="2679120" cy="864360"/>
          </a:xfrm>
          <a:prstGeom prst="roundRect">
            <a:avLst>
              <a:gd name="adj" fmla="val 21090"/>
            </a:avLst>
          </a:prstGeom>
          <a:solidFill>
            <a:schemeClr val="lt1"/>
          </a:solid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3200" b="1" i="1" strike="noStrike" spc="-1">
                <a:solidFill>
                  <a:srgbClr val="C00000"/>
                </a:solidFill>
                <a:latin typeface="Times New Roman"/>
                <a:ea typeface="Arial"/>
              </a:rPr>
              <a:t>Наші уроки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440" name="Google Shape;346;p71"/>
          <p:cNvPicPr/>
          <p:nvPr/>
        </p:nvPicPr>
        <p:blipFill>
          <a:blip r:embed="rId3"/>
          <a:stretch/>
        </p:blipFill>
        <p:spPr>
          <a:xfrm>
            <a:off x="7214400" y="5931360"/>
            <a:ext cx="1859040" cy="9262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88" y="1287000"/>
            <a:ext cx="2757224" cy="36644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1130" y="1041840"/>
            <a:ext cx="2740700" cy="364248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400" y="2681782"/>
            <a:ext cx="2746440" cy="343519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2"/>
          <p:cNvPicPr/>
          <p:nvPr/>
        </p:nvPicPr>
        <p:blipFill>
          <a:blip r:embed="rId2"/>
          <a:stretch/>
        </p:blipFill>
        <p:spPr>
          <a:xfrm>
            <a:off x="0" y="4284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454" name="Google Shape;380;p29"/>
          <p:cNvSpPr/>
          <p:nvPr/>
        </p:nvSpPr>
        <p:spPr>
          <a:xfrm>
            <a:off x="500040" y="3500280"/>
            <a:ext cx="2790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1600" b="0" strike="noStrike" spc="-1">
                <a:solidFill>
                  <a:srgbClr val="000000"/>
                </a:solidFill>
                <a:latin typeface="Trebuchet MS"/>
                <a:ea typeface="Trebuchet MS"/>
              </a:rPr>
              <a:t> </a:t>
            </a:r>
            <a:endParaRPr lang="uk-UA" sz="1600" b="0" strike="noStrike" spc="-1">
              <a:latin typeface="Arial"/>
            </a:endParaRPr>
          </a:p>
        </p:txBody>
      </p:sp>
      <p:sp>
        <p:nvSpPr>
          <p:cNvPr id="455" name="Google Shape;381;p29"/>
          <p:cNvSpPr/>
          <p:nvPr/>
        </p:nvSpPr>
        <p:spPr>
          <a:xfrm>
            <a:off x="500040" y="17143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Google Shape;382;p29"/>
          <p:cNvSpPr/>
          <p:nvPr/>
        </p:nvSpPr>
        <p:spPr>
          <a:xfrm>
            <a:off x="253080" y="873360"/>
            <a:ext cx="8721720" cy="4426560"/>
          </a:xfrm>
          <a:prstGeom prst="rect">
            <a:avLst/>
          </a:prstGeom>
          <a:solidFill>
            <a:srgbClr val="D4ECA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  Працюючи над темою проведення інтегрованих уроків та вивчаючи передовий педагогічний досвід, я зробила висновки про те, що інтегровані уроки мають великі можливості для формування соціальної компетентності  учнів,  розвитку творчої особистості, забезпечуючи розвиток у дітей творчого мислення, формування наукового світогляду, розвиток пізнавального інтересу, бажання до самостійного здобуття знань. Учні на інтегрованих уроках активно включаються у діяльність, стають співробітниками вчителя, беруть участь у розв’язанні нових для себе пізнавальних і практичних задач.</a:t>
            </a:r>
            <a:endParaRPr lang="uk-UA" sz="2000" b="0" strike="noStrike" spc="-1"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tabLst>
                <a:tab pos="0" algn="l"/>
              </a:tabLst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    Така робота переконливо доводить, що інтеграція навчальних предметів дає змогу кожному учневі розвивати свої здібності, опановувати програму в доступному йому темпі, підвищує мотивацію дітей до сприйняття нових знань і закріплення попередніх.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457" name="Google Shape;383;p29"/>
          <p:cNvSpPr/>
          <p:nvPr/>
        </p:nvSpPr>
        <p:spPr>
          <a:xfrm>
            <a:off x="1071360" y="435780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8" name="Google Shape;384;p29"/>
          <p:cNvPicPr/>
          <p:nvPr/>
        </p:nvPicPr>
        <p:blipFill>
          <a:blip r:embed="rId3"/>
          <a:stretch/>
        </p:blipFill>
        <p:spPr>
          <a:xfrm>
            <a:off x="7284600" y="6100200"/>
            <a:ext cx="1859040" cy="926280"/>
          </a:xfrm>
          <a:prstGeom prst="rect">
            <a:avLst/>
          </a:prstGeom>
          <a:ln w="0">
            <a:noFill/>
          </a:ln>
        </p:spPr>
      </p:pic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2110320" y="36000"/>
            <a:ext cx="3952800" cy="837000"/>
          </a:xfrm>
          <a:prstGeom prst="rect">
            <a:avLst/>
          </a:prstGeom>
          <a:solidFill>
            <a:srgbClr val="FFFFFF"/>
          </a:solidFill>
          <a:ln w="63360">
            <a:solidFill>
              <a:srgbClr val="339933"/>
            </a:solidFill>
            <a:miter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3200" b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Висновок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4"/>
          <p:cNvPicPr/>
          <p:nvPr/>
        </p:nvPicPr>
        <p:blipFill>
          <a:blip r:embed="rId2"/>
          <a:stretch/>
        </p:blipFill>
        <p:spPr>
          <a:xfrm>
            <a:off x="0" y="3816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283680" y="152280"/>
            <a:ext cx="6871680" cy="714600"/>
          </a:xfrm>
          <a:prstGeom prst="rect">
            <a:avLst/>
          </a:prstGeom>
          <a:solidFill>
            <a:srgbClr val="FFFFFF"/>
          </a:solidFill>
          <a:ln w="63360">
            <a:solidFill>
              <a:srgbClr val="339933"/>
            </a:solidFill>
            <a:miter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uk-UA" sz="4000" b="1" i="1" strike="noStrike" spc="-1" dirty="0">
                <a:solidFill>
                  <a:srgbClr val="FF0000"/>
                </a:solidFill>
                <a:latin typeface="Bookman Old Style"/>
                <a:ea typeface="Bookman Old Style"/>
              </a:rPr>
              <a:t> Я – класний керівник</a:t>
            </a:r>
            <a:endParaRPr lang="uk-UA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2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280" y="2868540"/>
            <a:ext cx="2699640" cy="3599520"/>
          </a:xfrm>
          <a:prstGeom prst="rect">
            <a:avLst/>
          </a:prstGeom>
          <a:ln w="0">
            <a:noFill/>
          </a:ln>
        </p:spPr>
      </p:pic>
      <p:pic>
        <p:nvPicPr>
          <p:cNvPr id="46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7521" y="1063080"/>
            <a:ext cx="2497998" cy="33199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3" b="13413"/>
          <a:stretch/>
        </p:blipFill>
        <p:spPr>
          <a:xfrm>
            <a:off x="3508920" y="949320"/>
            <a:ext cx="2778480" cy="2710800"/>
          </a:xfrm>
          <a:prstGeom prst="rect">
            <a:avLst/>
          </a:prstGeom>
          <a:ln w="0">
            <a:noFill/>
          </a:ln>
        </p:spPr>
      </p:pic>
      <p:sp>
        <p:nvSpPr>
          <p:cNvPr id="465" name="PlaceHolder 2"/>
          <p:cNvSpPr>
            <a:spLocks noGrp="1"/>
          </p:cNvSpPr>
          <p:nvPr>
            <p:ph/>
          </p:nvPr>
        </p:nvSpPr>
        <p:spPr>
          <a:xfrm>
            <a:off x="3115440" y="3351240"/>
            <a:ext cx="3250080" cy="3229920"/>
          </a:xfrm>
          <a:prstGeom prst="rect">
            <a:avLst/>
          </a:prstGeom>
          <a:gradFill rotWithShape="0">
            <a:gsLst>
              <a:gs pos="0">
                <a:srgbClr val="BDD5FF"/>
              </a:gs>
              <a:gs pos="100000">
                <a:srgbClr val="E4EEFF"/>
              </a:gs>
            </a:gsLst>
            <a:lin ang="16200000"/>
          </a:gradFill>
          <a:ln w="9360">
            <a:solidFill>
              <a:srgbClr val="4A7DBA"/>
            </a:solidFill>
            <a:round/>
          </a:ln>
          <a:effectLst>
            <a:outerShdw blurRad="39960" dist="20160" dir="5400000" rotWithShape="0">
              <a:srgbClr val="000000">
                <a:alpha val="36000"/>
              </a:srgbClr>
            </a:outerShdw>
          </a:effectLst>
        </p:spPr>
        <p:txBody>
          <a:bodyPr anchor="t">
            <a:normAutofit fontScale="43000" lnSpcReduction="20000"/>
          </a:bodyPr>
          <a:lstStyle/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uk-UA" sz="3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Виховна робота з класом має не менше значення, ніж навчальна діяльність. Діти з великим задоволенням приймають участь у позакласних заходах. Але цьому передує кропітка робота. Учням класу дуже подобаються класні години, різноманітні. квести, вікторини. Вони завжди із задоволенням беруть у них участь</a:t>
            </a:r>
            <a:r>
              <a:rPr lang="uk-UA" sz="51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uk-UA" sz="5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6" name="Picture 2"/>
          <p:cNvPicPr/>
          <p:nvPr/>
        </p:nvPicPr>
        <p:blipFill>
          <a:blip r:embed="rId6"/>
          <a:stretch/>
        </p:blipFill>
        <p:spPr>
          <a:xfrm>
            <a:off x="6365880" y="4858920"/>
            <a:ext cx="3201120" cy="715320"/>
          </a:xfrm>
          <a:prstGeom prst="rect">
            <a:avLst/>
          </a:prstGeom>
          <a:ln w="0">
            <a:noFill/>
          </a:ln>
        </p:spPr>
      </p:pic>
      <p:grpSp>
        <p:nvGrpSpPr>
          <p:cNvPr id="467" name="Google Shape;546;p30"/>
          <p:cNvGrpSpPr/>
          <p:nvPr/>
        </p:nvGrpSpPr>
        <p:grpSpPr>
          <a:xfrm>
            <a:off x="205200" y="932760"/>
            <a:ext cx="3289320" cy="1541880"/>
            <a:chOff x="205200" y="932760"/>
            <a:chExt cx="3289320" cy="1541880"/>
          </a:xfrm>
        </p:grpSpPr>
        <p:sp>
          <p:nvSpPr>
            <p:cNvPr id="468" name="Google Shape;547;p30"/>
            <p:cNvSpPr/>
            <p:nvPr/>
          </p:nvSpPr>
          <p:spPr>
            <a:xfrm rot="10800000">
              <a:off x="418680" y="932760"/>
              <a:ext cx="3075840" cy="154152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22225" cap="rnd">
              <a:solidFill>
                <a:srgbClr val="00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9" name="Google Shape;548;p30"/>
            <p:cNvSpPr/>
            <p:nvPr/>
          </p:nvSpPr>
          <p:spPr>
            <a:xfrm>
              <a:off x="768240" y="932760"/>
              <a:ext cx="2725920" cy="15415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02800" tIns="53280" rIns="99720" bIns="5328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1200" b="1" strike="noStrike" spc="-1" dirty="0">
                  <a:solidFill>
                    <a:srgbClr val="000000"/>
                  </a:solidFill>
                  <a:latin typeface="Bookman Old Style"/>
                  <a:ea typeface="Bookman Old Style"/>
                </a:rPr>
                <a:t>Кажу собі:</a:t>
              </a:r>
              <a:br>
                <a:rPr dirty="0"/>
              </a:br>
              <a:r>
                <a:rPr lang="uk-UA" sz="1200" b="1" strike="noStrike" spc="-1" dirty="0">
                  <a:solidFill>
                    <a:srgbClr val="000000"/>
                  </a:solidFill>
                  <a:latin typeface="Bookman Old Style"/>
                  <a:ea typeface="Bookman Old Style"/>
                </a:rPr>
                <a:t>Я – класний керівник!</a:t>
              </a:r>
              <a:br>
                <a:rPr dirty="0"/>
              </a:br>
              <a:r>
                <a:rPr lang="uk-UA" sz="1200" b="1" strike="noStrike" spc="-1" dirty="0">
                  <a:solidFill>
                    <a:srgbClr val="000000"/>
                  </a:solidFill>
                  <a:latin typeface="Bookman Old Style"/>
                  <a:ea typeface="Bookman Old Style"/>
                </a:rPr>
                <a:t>І намагаюсь бути справді класним.</a:t>
              </a:r>
              <a:br>
                <a:rPr dirty="0"/>
              </a:br>
              <a:r>
                <a:rPr lang="uk-UA" sz="1200" b="1" strike="noStrike" spc="-1" dirty="0">
                  <a:solidFill>
                    <a:srgbClr val="000000"/>
                  </a:solidFill>
                  <a:latin typeface="Bookman Old Style"/>
                  <a:ea typeface="Bookman Old Style"/>
                </a:rPr>
                <a:t>І зустрічаю учнів я своїх,</a:t>
              </a:r>
              <a:br>
                <a:rPr dirty="0"/>
              </a:br>
              <a:r>
                <a:rPr lang="uk-UA" sz="1200" b="1" strike="noStrike" spc="-1" dirty="0">
                  <a:solidFill>
                    <a:srgbClr val="000000"/>
                  </a:solidFill>
                  <a:latin typeface="Bookman Old Style"/>
                  <a:ea typeface="Bookman Old Style"/>
                </a:rPr>
                <a:t>Щоб кожен день їх видався прекрасним! </a:t>
              </a:r>
              <a:endParaRPr lang="uk-UA" sz="1200" b="0" strike="noStrike" spc="-1" dirty="0">
                <a:latin typeface="Arial"/>
              </a:endParaRPr>
            </a:p>
          </p:txBody>
        </p:sp>
        <p:sp>
          <p:nvSpPr>
            <p:cNvPr id="470" name="Google Shape;549;p30"/>
            <p:cNvSpPr/>
            <p:nvPr/>
          </p:nvSpPr>
          <p:spPr>
            <a:xfrm>
              <a:off x="205200" y="1177920"/>
              <a:ext cx="988560" cy="107064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rnd">
              <a:solidFill>
                <a:srgbClr val="00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/>
          <p:cNvPicPr/>
          <p:nvPr/>
        </p:nvPicPr>
        <p:blipFill>
          <a:blip r:embed="rId2"/>
          <a:stretch/>
        </p:blipFill>
        <p:spPr>
          <a:xfrm>
            <a:off x="0" y="-84240"/>
            <a:ext cx="9143640" cy="6857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83" name="Google Shape;156;p2"/>
          <p:cNvGraphicFramePr/>
          <p:nvPr>
            <p:extLst>
              <p:ext uri="{D42A27DB-BD31-4B8C-83A1-F6EECF244321}">
                <p14:modId xmlns:p14="http://schemas.microsoft.com/office/powerpoint/2010/main" val="432068340"/>
              </p:ext>
            </p:extLst>
          </p:nvPr>
        </p:nvGraphicFramePr>
        <p:xfrm>
          <a:off x="117360" y="1140120"/>
          <a:ext cx="6585120" cy="5069160"/>
        </p:xfrm>
        <a:graphic>
          <a:graphicData uri="http://schemas.openxmlformats.org/drawingml/2006/table">
            <a:tbl>
              <a:tblPr/>
              <a:tblGrid>
                <a:gridCol w="262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8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Освіта</a:t>
                      </a:r>
                      <a:endParaRPr lang="uk-UA" sz="1800" b="0" strike="noStrike" spc="-1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Середня спеціальна . Закінчила  у 1990 році  Бродівське педучилище.</a:t>
                      </a:r>
                      <a:endParaRPr lang="uk-UA" sz="1800" b="0" strike="noStrike" spc="-1" dirty="0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 dirty="0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Спеціальність</a:t>
                      </a:r>
                      <a:endParaRPr lang="uk-UA" sz="1800" b="0" strike="noStrike" spc="-1" dirty="0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Початкове навчання </a:t>
                      </a:r>
                      <a:endParaRPr lang="uk-UA" sz="1800" b="0" strike="noStrike" spc="-1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Кваліфікація</a:t>
                      </a:r>
                      <a:endParaRPr lang="uk-UA" sz="1800" b="0" strike="noStrike" spc="-1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Вчитель початкових класів</a:t>
                      </a:r>
                      <a:endParaRPr lang="uk-UA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uk-UA" sz="1800" b="0" strike="noStrike" spc="-1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Педагогічний </a:t>
                      </a:r>
                      <a:endParaRPr lang="uk-UA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 стаж роботи</a:t>
                      </a:r>
                      <a:endParaRPr lang="uk-UA" sz="1800" b="0" strike="noStrike" spc="-1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33 років</a:t>
                      </a:r>
                      <a:endParaRPr lang="uk-UA" sz="1800" b="0" strike="noStrike" spc="-1" dirty="0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Кваліфікаційна </a:t>
                      </a:r>
                      <a:endParaRPr lang="uk-UA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категорія</a:t>
                      </a:r>
                      <a:endParaRPr lang="uk-UA" sz="1800" b="0" strike="noStrike" spc="-1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Спеціаліст</a:t>
                      </a:r>
                      <a:endParaRPr lang="uk-UA" sz="1800" b="0" strike="noStrike" spc="-1" dirty="0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>
                          <a:solidFill>
                            <a:srgbClr val="002060"/>
                          </a:solidFill>
                          <a:latin typeface="Arial"/>
                          <a:ea typeface="Arial"/>
                        </a:rPr>
                        <a:t>Посада</a:t>
                      </a:r>
                      <a:endParaRPr lang="uk-UA" sz="1800" b="0" strike="noStrike" spc="-1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uk-UA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Вчитель початкових класів</a:t>
                      </a:r>
                      <a:endParaRPr lang="uk-UA" sz="1800" b="0" strike="noStrike" spc="-1" dirty="0"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97B853"/>
                      </a:solidFill>
                    </a:lnL>
                    <a:lnR w="9360">
                      <a:solidFill>
                        <a:srgbClr val="97B853"/>
                      </a:solidFill>
                    </a:lnR>
                    <a:lnT w="9360">
                      <a:solidFill>
                        <a:srgbClr val="97B853"/>
                      </a:solidFill>
                    </a:lnT>
                    <a:lnB w="9360">
                      <a:solidFill>
                        <a:srgbClr val="97B85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4" name="Google Shape;157;p2"/>
          <p:cNvSpPr/>
          <p:nvPr/>
        </p:nvSpPr>
        <p:spPr>
          <a:xfrm>
            <a:off x="0" y="-1191240"/>
            <a:ext cx="6819480" cy="640440"/>
          </a:xfrm>
          <a:prstGeom prst="rect">
            <a:avLst/>
          </a:prstGeom>
          <a:noFill/>
          <a:ln w="0">
            <a:noFill/>
          </a:ln>
          <a:effectLst>
            <a:outerShdw blurRad="50760" dist="38160" algn="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3600" b="1" i="1" strike="noStrike" spc="-1">
                <a:solidFill>
                  <a:srgbClr val="F8FD17"/>
                </a:solidFill>
                <a:latin typeface="Bookman Old Style"/>
                <a:ea typeface="Bookman Old Style"/>
              </a:rPr>
              <a:t>Відомості про себе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285" name="Google Shape;158;p2"/>
          <p:cNvSpPr/>
          <p:nvPr/>
        </p:nvSpPr>
        <p:spPr>
          <a:xfrm>
            <a:off x="501480" y="147960"/>
            <a:ext cx="6743160" cy="821520"/>
          </a:xfrm>
          <a:prstGeom prst="roundRect">
            <a:avLst>
              <a:gd name="adj" fmla="val 24207"/>
            </a:avLst>
          </a:prstGeom>
          <a:blipFill rotWithShape="0">
            <a:blip r:embed="rId3"/>
            <a:srcRect/>
            <a:tile/>
          </a:blip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571500" indent="-571500" algn="ctr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uk-UA" sz="4000" b="1" i="1" strike="noStrike" spc="-1" dirty="0">
                <a:solidFill>
                  <a:srgbClr val="FF0000"/>
                </a:solidFill>
                <a:latin typeface="Bookman Old Style"/>
                <a:ea typeface="Bookman Old Style"/>
              </a:rPr>
              <a:t>Відомості про себе</a:t>
            </a:r>
            <a:endParaRPr lang="uk-UA" sz="4000" b="0" strike="noStrike" spc="-1" dirty="0">
              <a:latin typeface="Arial"/>
            </a:endParaRPr>
          </a:p>
        </p:txBody>
      </p:sp>
      <p:pic>
        <p:nvPicPr>
          <p:cNvPr id="286" name="Google Shape;159;p2"/>
          <p:cNvPicPr/>
          <p:nvPr/>
        </p:nvPicPr>
        <p:blipFill>
          <a:blip r:embed="rId4"/>
          <a:stretch/>
        </p:blipFill>
        <p:spPr>
          <a:xfrm>
            <a:off x="7050240" y="6050520"/>
            <a:ext cx="1859040" cy="92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Picture 2"/>
          <p:cNvPicPr/>
          <p:nvPr/>
        </p:nvPicPr>
        <p:blipFill>
          <a:blip r:embed="rId2"/>
          <a:stretch/>
        </p:blipFill>
        <p:spPr>
          <a:xfrm>
            <a:off x="0" y="3348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496" name="Google Shape;405;p37"/>
          <p:cNvSpPr/>
          <p:nvPr/>
        </p:nvSpPr>
        <p:spPr>
          <a:xfrm>
            <a:off x="114120" y="172440"/>
            <a:ext cx="5650200" cy="861120"/>
          </a:xfrm>
          <a:prstGeom prst="roundRect">
            <a:avLst>
              <a:gd name="adj" fmla="val 13298"/>
            </a:avLst>
          </a:prstGeom>
          <a:blipFill rotWithShape="0">
            <a:blip r:embed="rId3"/>
            <a:srcRect/>
            <a:tile/>
          </a:blip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3200" b="1" i="1" strike="noStrike" spc="-1" dirty="0">
                <a:solidFill>
                  <a:srgbClr val="FF0000"/>
                </a:solidFill>
                <a:latin typeface="Bookman Old Style"/>
                <a:ea typeface="Bookman Old Style"/>
              </a:rPr>
              <a:t>Робота з батьками</a:t>
            </a:r>
            <a:endParaRPr lang="uk-UA" sz="3200" b="0" strike="noStrike" spc="-1" dirty="0">
              <a:latin typeface="Arial"/>
            </a:endParaRPr>
          </a:p>
        </p:txBody>
      </p:sp>
      <p:grpSp>
        <p:nvGrpSpPr>
          <p:cNvPr id="497" name="Google Shape;406;p37"/>
          <p:cNvGrpSpPr/>
          <p:nvPr/>
        </p:nvGrpSpPr>
        <p:grpSpPr>
          <a:xfrm>
            <a:off x="666360" y="2337840"/>
            <a:ext cx="6476400" cy="3809160"/>
            <a:chOff x="666360" y="2337840"/>
            <a:chExt cx="6476400" cy="3809160"/>
          </a:xfrm>
        </p:grpSpPr>
        <p:sp>
          <p:nvSpPr>
            <p:cNvPr id="498" name="Google Shape;407;p37"/>
            <p:cNvSpPr/>
            <p:nvPr/>
          </p:nvSpPr>
          <p:spPr>
            <a:xfrm>
              <a:off x="3902760" y="3664800"/>
              <a:ext cx="2276640" cy="347760"/>
            </a:xfrm>
            <a:custGeom>
              <a:avLst/>
              <a:gdLst/>
              <a:ahLst/>
              <a:cxnLst/>
              <a:rect l="l" t="t" r="r" b="b"/>
              <a:pathLst>
                <a:path w="120000" h="120000">
                  <a:moveTo>
                    <a:pt x="0" y="0"/>
                  </a:moveTo>
                  <a:lnTo>
                    <a:pt x="0" y="64312"/>
                  </a:lnTo>
                  <a:lnTo>
                    <a:pt x="120000" y="64312"/>
                  </a:lnTo>
                  <a:lnTo>
                    <a:pt x="120000" y="120000"/>
                  </a:lnTo>
                </a:path>
              </a:pathLst>
            </a:custGeom>
            <a:noFill/>
            <a:ln w="19050" cap="rnd">
              <a:solidFill>
                <a:srgbClr val="71991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9" name="Google Shape;408;p37"/>
            <p:cNvSpPr/>
            <p:nvPr/>
          </p:nvSpPr>
          <p:spPr>
            <a:xfrm>
              <a:off x="3857040" y="3664800"/>
              <a:ext cx="91080" cy="466200"/>
            </a:xfrm>
            <a:custGeom>
              <a:avLst/>
              <a:gdLst/>
              <a:ahLst/>
              <a:cxnLst/>
              <a:rect l="l" t="t" r="r" b="b"/>
              <a:pathLst>
                <a:path w="120000" h="120000">
                  <a:moveTo>
                    <a:pt x="60000" y="0"/>
                  </a:moveTo>
                  <a:lnTo>
                    <a:pt x="60000" y="78447"/>
                  </a:lnTo>
                  <a:lnTo>
                    <a:pt x="171013" y="78447"/>
                  </a:lnTo>
                  <a:lnTo>
                    <a:pt x="171013" y="120000"/>
                  </a:lnTo>
                </a:path>
              </a:pathLst>
            </a:custGeom>
            <a:noFill/>
            <a:ln w="19050" cap="rnd">
              <a:solidFill>
                <a:srgbClr val="71991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0" name="Google Shape;409;p37"/>
            <p:cNvSpPr/>
            <p:nvPr/>
          </p:nvSpPr>
          <p:spPr>
            <a:xfrm>
              <a:off x="1684800" y="3664800"/>
              <a:ext cx="2217600" cy="322920"/>
            </a:xfrm>
            <a:custGeom>
              <a:avLst/>
              <a:gdLst/>
              <a:ahLst/>
              <a:cxnLst/>
              <a:rect l="l" t="t" r="r" b="b"/>
              <a:pathLst>
                <a:path w="120000" h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rnd">
              <a:solidFill>
                <a:srgbClr val="71991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1" name="Google Shape;410;p37"/>
            <p:cNvSpPr/>
            <p:nvPr/>
          </p:nvSpPr>
          <p:spPr>
            <a:xfrm>
              <a:off x="2899800" y="2337840"/>
              <a:ext cx="2005200" cy="1326600"/>
            </a:xfrm>
            <a:prstGeom prst="rect">
              <a:avLst/>
            </a:prstGeom>
            <a:solidFill>
              <a:srgbClr val="D5CFB8"/>
            </a:solidFill>
            <a:ln w="19050" cap="rnd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2" name="Google Shape;411;p37"/>
            <p:cNvSpPr/>
            <p:nvPr/>
          </p:nvSpPr>
          <p:spPr>
            <a:xfrm>
              <a:off x="2899800" y="2337840"/>
              <a:ext cx="2005200" cy="132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5120" tIns="15120" rIns="15120" bIns="1512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4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Батьківський</a:t>
              </a:r>
              <a:endParaRPr lang="uk-UA" sz="2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4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 колектив класу</a:t>
              </a:r>
              <a:endParaRPr lang="uk-UA" sz="2400" b="0" strike="noStrike" spc="-1" dirty="0">
                <a:latin typeface="Arial"/>
              </a:endParaRPr>
            </a:p>
          </p:txBody>
        </p:sp>
        <p:sp>
          <p:nvSpPr>
            <p:cNvPr id="503" name="Google Shape;412;p37"/>
            <p:cNvSpPr/>
            <p:nvPr/>
          </p:nvSpPr>
          <p:spPr>
            <a:xfrm>
              <a:off x="666360" y="3987720"/>
              <a:ext cx="2035800" cy="1057680"/>
            </a:xfrm>
            <a:prstGeom prst="rect">
              <a:avLst/>
            </a:prstGeom>
            <a:solidFill>
              <a:srgbClr val="D5CFB8"/>
            </a:solidFill>
            <a:ln w="19050" cap="rnd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4" name="Google Shape;413;p37"/>
            <p:cNvSpPr/>
            <p:nvPr/>
          </p:nvSpPr>
          <p:spPr>
            <a:xfrm>
              <a:off x="666360" y="3987720"/>
              <a:ext cx="2035800" cy="1057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5120" tIns="15120" rIns="15120" bIns="1512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4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Система </a:t>
              </a:r>
              <a:endParaRPr lang="uk-UA" sz="2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4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батьківських</a:t>
              </a:r>
              <a:endParaRPr lang="uk-UA" sz="24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4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зборів</a:t>
              </a:r>
              <a:endParaRPr lang="uk-UA" sz="2400" b="0" strike="noStrike" spc="-1" dirty="0">
                <a:latin typeface="Arial"/>
              </a:endParaRPr>
            </a:p>
          </p:txBody>
        </p:sp>
        <p:sp>
          <p:nvSpPr>
            <p:cNvPr id="505" name="Google Shape;414;p37"/>
            <p:cNvSpPr/>
            <p:nvPr/>
          </p:nvSpPr>
          <p:spPr>
            <a:xfrm>
              <a:off x="3055680" y="4131360"/>
              <a:ext cx="1863000" cy="2015640"/>
            </a:xfrm>
            <a:prstGeom prst="rect">
              <a:avLst/>
            </a:prstGeom>
            <a:solidFill>
              <a:srgbClr val="D5CFB8"/>
            </a:solidFill>
            <a:ln w="19050" cap="rnd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6" name="Google Shape;415;p37"/>
            <p:cNvSpPr/>
            <p:nvPr/>
          </p:nvSpPr>
          <p:spPr>
            <a:xfrm>
              <a:off x="3055680" y="4131360"/>
              <a:ext cx="1863000" cy="2015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600" tIns="12600" rIns="12600" bIns="1260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Система </a:t>
              </a:r>
              <a:endParaRPr lang="uk-UA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позашкільних</a:t>
              </a:r>
              <a:endParaRPr lang="uk-UA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 dirty="0" err="1">
                  <a:solidFill>
                    <a:srgbClr val="000000"/>
                  </a:solidFill>
                  <a:latin typeface="Times New Roman"/>
                  <a:ea typeface="Times New Roman"/>
                </a:rPr>
                <a:t>пізнавально</a:t>
              </a:r>
              <a:r>
                <a:rPr lang="uk-UA" sz="20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 - </a:t>
              </a:r>
              <a:endParaRPr lang="uk-UA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розважальних </a:t>
              </a:r>
              <a:endParaRPr lang="uk-UA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заходів</a:t>
              </a:r>
              <a:endParaRPr lang="uk-UA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із залученням</a:t>
              </a:r>
              <a:endParaRPr lang="uk-UA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 dirty="0">
                  <a:solidFill>
                    <a:srgbClr val="000000"/>
                  </a:solidFill>
                  <a:latin typeface="Times New Roman"/>
                  <a:ea typeface="Times New Roman"/>
                </a:rPr>
                <a:t>батьків</a:t>
              </a:r>
              <a:endParaRPr lang="uk-UA" sz="2000" b="0" strike="noStrike" spc="-1" dirty="0">
                <a:latin typeface="Arial"/>
              </a:endParaRPr>
            </a:p>
          </p:txBody>
        </p:sp>
        <p:sp>
          <p:nvSpPr>
            <p:cNvPr id="507" name="Google Shape;416;p37"/>
            <p:cNvSpPr/>
            <p:nvPr/>
          </p:nvSpPr>
          <p:spPr>
            <a:xfrm>
              <a:off x="5216400" y="4012920"/>
              <a:ext cx="1926360" cy="2108880"/>
            </a:xfrm>
            <a:prstGeom prst="rect">
              <a:avLst/>
            </a:prstGeom>
            <a:solidFill>
              <a:srgbClr val="D5CFB8"/>
            </a:solidFill>
            <a:ln w="19050" cap="rnd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8" name="Google Shape;417;p37"/>
            <p:cNvSpPr/>
            <p:nvPr/>
          </p:nvSpPr>
          <p:spPr>
            <a:xfrm>
              <a:off x="5216400" y="4012920"/>
              <a:ext cx="1926360" cy="210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600" tIns="12600" rIns="12600" bIns="1260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Times New Roman"/>
                  <a:ea typeface="Times New Roman"/>
                </a:rPr>
                <a:t>Система заходів</a:t>
              </a:r>
              <a:endParaRPr lang="uk-UA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Times New Roman"/>
                  <a:ea typeface="Times New Roman"/>
                </a:rPr>
                <a:t>у рамках </a:t>
              </a:r>
              <a:endParaRPr lang="uk-UA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Times New Roman"/>
                  <a:ea typeface="Times New Roman"/>
                </a:rPr>
                <a:t>педагогічного </a:t>
              </a:r>
              <a:endParaRPr lang="uk-UA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Times New Roman"/>
                  <a:ea typeface="Times New Roman"/>
                </a:rPr>
                <a:t>всеобучу</a:t>
              </a:r>
              <a:endParaRPr lang="uk-UA" sz="2000" b="0" strike="noStrike" spc="-1">
                <a:latin typeface="Arial"/>
              </a:endParaRPr>
            </a:p>
          </p:txBody>
        </p:sp>
      </p:grpSp>
      <p:pic>
        <p:nvPicPr>
          <p:cNvPr id="509" name="Google Shape;418;p37"/>
          <p:cNvPicPr/>
          <p:nvPr/>
        </p:nvPicPr>
        <p:blipFill>
          <a:blip r:embed="rId4"/>
          <a:stretch/>
        </p:blipFill>
        <p:spPr>
          <a:xfrm>
            <a:off x="5918040" y="1836000"/>
            <a:ext cx="2657160" cy="1920240"/>
          </a:xfrm>
          <a:prstGeom prst="rect">
            <a:avLst/>
          </a:prstGeom>
          <a:ln w="0">
            <a:noFill/>
          </a:ln>
        </p:spPr>
      </p:pic>
      <p:pic>
        <p:nvPicPr>
          <p:cNvPr id="510" name="Google Shape;419;p37"/>
          <p:cNvPicPr/>
          <p:nvPr/>
        </p:nvPicPr>
        <p:blipFill>
          <a:blip r:embed="rId5"/>
          <a:stretch/>
        </p:blipFill>
        <p:spPr>
          <a:xfrm>
            <a:off x="306720" y="1163880"/>
            <a:ext cx="7241040" cy="748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="http://schemas.microsoft.com/office/powerpoint/2012/main"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icture 2"/>
          <p:cNvPicPr/>
          <p:nvPr/>
        </p:nvPicPr>
        <p:blipFill>
          <a:blip r:embed="rId2"/>
          <a:stretch/>
        </p:blipFill>
        <p:spPr>
          <a:xfrm>
            <a:off x="0" y="33480"/>
            <a:ext cx="9143640" cy="6973560"/>
          </a:xfrm>
          <a:prstGeom prst="rect">
            <a:avLst/>
          </a:prstGeom>
          <a:ln w="0">
            <a:noFill/>
          </a:ln>
        </p:spPr>
      </p:pic>
      <p:sp>
        <p:nvSpPr>
          <p:cNvPr id="512" name="Google Shape;424;p38"/>
          <p:cNvSpPr/>
          <p:nvPr/>
        </p:nvSpPr>
        <p:spPr>
          <a:xfrm>
            <a:off x="159120" y="172440"/>
            <a:ext cx="7049880" cy="821160"/>
          </a:xfrm>
          <a:prstGeom prst="roundRect">
            <a:avLst>
              <a:gd name="adj" fmla="val 24207"/>
            </a:avLst>
          </a:prstGeom>
          <a:blipFill rotWithShape="0">
            <a:blip r:embed="rId3"/>
            <a:srcRect/>
            <a:tile/>
          </a:blip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just">
              <a:lnSpc>
                <a:spcPct val="90000"/>
              </a:lnSpc>
              <a:tabLst>
                <a:tab pos="0" algn="l"/>
              </a:tabLst>
            </a:pPr>
            <a:r>
              <a:rPr lang="uk-UA" sz="3200" b="1" i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Індивідуальні консультації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endParaRPr lang="uk-UA" sz="3200" b="0" strike="noStrike" spc="-1">
              <a:latin typeface="Arial"/>
            </a:endParaRPr>
          </a:p>
        </p:txBody>
      </p:sp>
      <p:pic>
        <p:nvPicPr>
          <p:cNvPr id="513" name="Google Shape;425;p38"/>
          <p:cNvPicPr/>
          <p:nvPr/>
        </p:nvPicPr>
        <p:blipFill>
          <a:blip r:embed="rId4"/>
          <a:stretch/>
        </p:blipFill>
        <p:spPr>
          <a:xfrm>
            <a:off x="6933240" y="1427040"/>
            <a:ext cx="1911600" cy="1948320"/>
          </a:xfrm>
          <a:prstGeom prst="rect">
            <a:avLst/>
          </a:prstGeom>
          <a:ln w="0">
            <a:noFill/>
          </a:ln>
        </p:spPr>
      </p:pic>
      <p:pic>
        <p:nvPicPr>
          <p:cNvPr id="514" name="Google Shape;426;p38"/>
          <p:cNvPicPr/>
          <p:nvPr/>
        </p:nvPicPr>
        <p:blipFill>
          <a:blip r:embed="rId5"/>
          <a:stretch/>
        </p:blipFill>
        <p:spPr>
          <a:xfrm>
            <a:off x="5018760" y="4388400"/>
            <a:ext cx="1914120" cy="1279800"/>
          </a:xfrm>
          <a:prstGeom prst="rect">
            <a:avLst/>
          </a:prstGeom>
          <a:ln w="0">
            <a:noFill/>
          </a:ln>
        </p:spPr>
      </p:pic>
      <p:sp>
        <p:nvSpPr>
          <p:cNvPr id="515" name="Google Shape;427;p38"/>
          <p:cNvSpPr/>
          <p:nvPr/>
        </p:nvSpPr>
        <p:spPr>
          <a:xfrm>
            <a:off x="159120" y="1298880"/>
            <a:ext cx="7049880" cy="25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     Одна з найважливіших форм інтеграції з родиною. Допомагає подолати  занепокоєння  батьків, острах  розмови про свою дитину і сприяє створенню  гарного контакту між батьками і класним  керівником.    Сьогодення дозволяє нам бути з родиною школяра дистанційно,  використовуючи  новітні гаджети.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516" name="Google Shape;428;p38"/>
          <p:cNvSpPr/>
          <p:nvPr/>
        </p:nvSpPr>
        <p:spPr>
          <a:xfrm flipH="1">
            <a:off x="289800" y="3904920"/>
            <a:ext cx="6489720" cy="222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45720">
              <a:lnSpc>
                <a:spcPct val="100000"/>
              </a:lnSpc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Основні теми: 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❑"/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особливості здоров'я дитини;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❑"/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захоплення, інтереси;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❑"/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переваги у спілкуванні в сім'ї;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❑"/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особливості характеру; 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❑"/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мотивації навчання; 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Noto Sans Symbols"/>
              <a:buChar char="❑"/>
              <a:tabLst>
                <a:tab pos="0" algn="l"/>
              </a:tabLst>
            </a:pPr>
            <a:r>
              <a:rPr lang="uk-UA" sz="2000" b="1" i="1" strike="noStrike" spc="-1">
                <a:solidFill>
                  <a:srgbClr val="000000"/>
                </a:solidFill>
                <a:latin typeface="Georgia"/>
                <a:ea typeface="Georgia"/>
              </a:rPr>
              <a:t>моральні цінності родини.</a:t>
            </a:r>
            <a:endParaRPr lang="uk-UA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="http://schemas.microsoft.com/office/powerpoint/2012/main"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330FC-54D6-2FDB-557C-83B69100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73600"/>
            <a:ext cx="5943240" cy="725206"/>
          </a:xfrm>
        </p:spPr>
        <p:txBody>
          <a:bodyPr/>
          <a:lstStyle/>
          <a:p>
            <a:r>
              <a:rPr lang="uk-UA" dirty="0"/>
              <a:t>Самоосвіта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DF35D48-6128-4A5B-AAC1-2E3239FC668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A20B74-267F-7BDB-22B9-3FC787570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3" y="998807"/>
            <a:ext cx="2447777" cy="34887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58349D-7016-2100-5750-2CE3D99E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3" y="781050"/>
            <a:ext cx="1877668" cy="22575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CC27D9-D11D-DFEC-0C18-3EE4C716C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65" y="1246984"/>
            <a:ext cx="2588455" cy="17624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25B768-05F2-9531-6D0E-151F4C6E91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429000"/>
            <a:ext cx="5008098" cy="31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03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404F8-A872-A70A-20AF-9E8D2E6C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523A902-F525-E5A4-3F07-22C8E924132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5226148" cy="397728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E8F56F-2FE6-F9B7-359C-48177A7A6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0"/>
            <a:ext cx="4192169" cy="42776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8E0C5C-2DFD-40A4-0E0D-76065EA5C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12574" y="2367251"/>
            <a:ext cx="3537301" cy="54441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00C6A6-B05E-1886-EDEB-D120C2ACA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79369" y="-766687"/>
            <a:ext cx="2897944" cy="443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95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27135-E56F-0E54-F8DB-3A27C927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98" y="273600"/>
            <a:ext cx="6421541" cy="1002600"/>
          </a:xfrm>
        </p:spPr>
        <p:txBody>
          <a:bodyPr/>
          <a:lstStyle/>
          <a:p>
            <a:r>
              <a:rPr lang="uk-UA" dirty="0"/>
              <a:t>Мої досягнення   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531E6E-F4D7-02EB-2FBC-A0D655C5EBF6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405A9B-78F2-36C2-2C31-C233C07C2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24" y="1102374"/>
            <a:ext cx="3376246" cy="47830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E65D06-F2A1-C661-C1FC-F6015A56F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90" y="1440359"/>
            <a:ext cx="2630659" cy="39772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576B35-2A23-187E-CCE9-EC027C021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92" y="1139482"/>
            <a:ext cx="3376247" cy="46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0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2"/>
          <p:cNvPicPr/>
          <p:nvPr/>
        </p:nvPicPr>
        <p:blipFill>
          <a:blip r:embed="rId2"/>
          <a:stretch/>
        </p:blipFill>
        <p:spPr>
          <a:xfrm>
            <a:off x="0" y="101520"/>
            <a:ext cx="9143640" cy="69735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/>
          <p:cNvPicPr/>
          <p:nvPr/>
        </p:nvPicPr>
        <p:blipFill>
          <a:blip r:embed="rId3"/>
          <a:srcRect l="3039" t="7172" r="18618" b="10564"/>
          <a:stretch/>
        </p:blipFill>
        <p:spPr>
          <a:xfrm>
            <a:off x="134640" y="288360"/>
            <a:ext cx="8711280" cy="602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2000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755;p36"/>
          <p:cNvPicPr/>
          <p:nvPr/>
        </p:nvPicPr>
        <p:blipFill>
          <a:blip r:embed="rId2"/>
          <a:stretch/>
        </p:blipFill>
        <p:spPr>
          <a:xfrm>
            <a:off x="-2448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520" name="Google Shape;756;p36"/>
          <p:cNvSpPr/>
          <p:nvPr/>
        </p:nvSpPr>
        <p:spPr>
          <a:xfrm>
            <a:off x="0" y="2744640"/>
            <a:ext cx="914364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1" name="Google Shape;757;p36"/>
          <p:cNvSpPr txBox="1"/>
          <p:nvPr/>
        </p:nvSpPr>
        <p:spPr>
          <a:xfrm>
            <a:off x="684360" y="549360"/>
            <a:ext cx="4247640" cy="1726920"/>
          </a:xfrm>
          <a:prstGeom prst="rect">
            <a:avLst/>
          </a:prstGeom>
        </p:spPr>
        <p:txBody>
          <a:bodyPr wrap="none" lIns="90000" tIns="45000" rIns="90000" bIns="45000" anchor="t" anchorCtr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400" b="0" strike="noStrike" spc="-1">
                <a:ln w="0">
                  <a:noFill/>
                </a:ln>
                <a:solidFill>
                  <a:srgbClr val="33CCFF"/>
                </a:solidFill>
                <a:latin typeface="Impact"/>
                <a:ea typeface="Arial"/>
              </a:rPr>
              <a:t>Дякую</a:t>
            </a:r>
            <a:endParaRPr lang="uk-UA" sz="1400" b="0" strike="noStrike" spc="-1">
              <a:ln w="0">
                <a:noFill/>
              </a:ln>
              <a:solidFill>
                <a:srgbClr val="33CCFF"/>
              </a:solidFill>
              <a:latin typeface="Arial"/>
            </a:endParaRPr>
          </a:p>
        </p:txBody>
      </p:sp>
      <p:sp>
        <p:nvSpPr>
          <p:cNvPr id="522" name="Google Shape;758;p36"/>
          <p:cNvSpPr txBox="1"/>
          <p:nvPr/>
        </p:nvSpPr>
        <p:spPr>
          <a:xfrm>
            <a:off x="3419640" y="2565360"/>
            <a:ext cx="5363640" cy="1358640"/>
          </a:xfrm>
          <a:prstGeom prst="rect">
            <a:avLst/>
          </a:prstGeom>
        </p:spPr>
        <p:txBody>
          <a:bodyPr wrap="none" lIns="90000" tIns="45000" rIns="90000" bIns="45000" anchor="t" anchorCtr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400" b="0" strike="noStrike" spc="-1">
                <a:ln w="0">
                  <a:noFill/>
                </a:ln>
                <a:solidFill>
                  <a:srgbClr val="000000"/>
                </a:solidFill>
                <a:latin typeface="Impact"/>
                <a:ea typeface="Arial"/>
              </a:rPr>
              <a:t>за увагу</a:t>
            </a:r>
            <a:endParaRPr lang="uk-UA" sz="1400" b="0" strike="noStrike" spc="-1">
              <a:ln w="0">
                <a:noFill/>
              </a:ln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3" name="Google Shape;759;p36" descr="Похожее изображение"/>
          <p:cNvPicPr/>
          <p:nvPr/>
        </p:nvPicPr>
        <p:blipFill>
          <a:blip r:embed="rId3"/>
          <a:stretch/>
        </p:blipFill>
        <p:spPr>
          <a:xfrm>
            <a:off x="4643280" y="3933720"/>
            <a:ext cx="3444480" cy="2539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"/>
          <p:cNvPicPr/>
          <p:nvPr/>
        </p:nvPicPr>
        <p:blipFill>
          <a:blip r:embed="rId2"/>
          <a:stretch/>
        </p:blipFill>
        <p:spPr>
          <a:xfrm>
            <a:off x="0" y="-8424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289" name="Google Shape;182;p4"/>
          <p:cNvSpPr/>
          <p:nvPr/>
        </p:nvSpPr>
        <p:spPr>
          <a:xfrm>
            <a:off x="497160" y="275040"/>
            <a:ext cx="6082920" cy="821520"/>
          </a:xfrm>
          <a:prstGeom prst="roundRect">
            <a:avLst>
              <a:gd name="adj" fmla="val 24207"/>
            </a:avLst>
          </a:prstGeom>
          <a:blipFill rotWithShape="0">
            <a:blip r:embed="rId3"/>
            <a:srcRect/>
            <a:tile/>
          </a:blip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4400" b="1" i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Життєве кредо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290" name="Google Shape;183;p4"/>
          <p:cNvSpPr/>
          <p:nvPr/>
        </p:nvSpPr>
        <p:spPr>
          <a:xfrm>
            <a:off x="347760" y="1400040"/>
            <a:ext cx="4636440" cy="3818520"/>
          </a:xfrm>
          <a:prstGeom prst="verticalScroll">
            <a:avLst>
              <a:gd name="adj" fmla="val 12243"/>
            </a:avLst>
          </a:prstGeom>
          <a:solidFill>
            <a:schemeClr val="lt1"/>
          </a:solidFill>
          <a:ln w="19050" cap="rnd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590" b="1" i="1" strike="noStrike" spc="-1">
                <a:solidFill>
                  <a:srgbClr val="0000FF"/>
                </a:solidFill>
                <a:latin typeface="Bookman Old Style"/>
                <a:ea typeface="Bookman Old Style"/>
              </a:rPr>
              <a:t>Любити життя і цінувати кожну його хвилину. Нести радість. У книгах шукати істину, у людях – мудрість.</a:t>
            </a:r>
            <a:endParaRPr lang="uk-UA" sz="2590" b="0" strike="noStrike" spc="-1">
              <a:latin typeface="Arial"/>
            </a:endParaRPr>
          </a:p>
        </p:txBody>
      </p:sp>
      <p:pic>
        <p:nvPicPr>
          <p:cNvPr id="291" name="Google Shape;184;p4"/>
          <p:cNvPicPr/>
          <p:nvPr/>
        </p:nvPicPr>
        <p:blipFill>
          <a:blip r:embed="rId4"/>
          <a:stretch/>
        </p:blipFill>
        <p:spPr>
          <a:xfrm>
            <a:off x="2506320" y="5792400"/>
            <a:ext cx="3314520" cy="813960"/>
          </a:xfrm>
          <a:prstGeom prst="rect">
            <a:avLst/>
          </a:prstGeom>
          <a:ln w="0">
            <a:noFill/>
          </a:ln>
        </p:spPr>
      </p:pic>
      <p:pic>
        <p:nvPicPr>
          <p:cNvPr id="292" name="Google Shape;185;p4"/>
          <p:cNvPicPr/>
          <p:nvPr/>
        </p:nvPicPr>
        <p:blipFill>
          <a:blip r:embed="rId5"/>
          <a:stretch/>
        </p:blipFill>
        <p:spPr>
          <a:xfrm>
            <a:off x="7095240" y="5931360"/>
            <a:ext cx="1859040" cy="92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/>
          <p:cNvPicPr/>
          <p:nvPr/>
        </p:nvPicPr>
        <p:blipFill>
          <a:blip r:embed="rId6"/>
          <a:stretch/>
        </p:blipFill>
        <p:spPr>
          <a:xfrm>
            <a:off x="5091480" y="1932120"/>
            <a:ext cx="2297880" cy="2927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p15="http://schemas.microsoft.com/office/powerpoint/2012/main" xmlns="">
      <p:transition spd="slow">
        <p:push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"/>
          <p:cNvPicPr/>
          <p:nvPr/>
        </p:nvPicPr>
        <p:blipFill>
          <a:blip r:embed="rId2"/>
          <a:stretch/>
        </p:blipFill>
        <p:spPr>
          <a:xfrm>
            <a:off x="0" y="-8424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295" name="Google Shape;190;p5"/>
          <p:cNvSpPr/>
          <p:nvPr/>
        </p:nvSpPr>
        <p:spPr>
          <a:xfrm>
            <a:off x="485280" y="2774160"/>
            <a:ext cx="5650200" cy="3096000"/>
          </a:xfrm>
          <a:prstGeom prst="verticalScroll">
            <a:avLst>
              <a:gd name="adj" fmla="val 9175"/>
            </a:avLst>
          </a:prstGeom>
          <a:solidFill>
            <a:schemeClr val="lt1"/>
          </a:solidFill>
          <a:ln w="19050" cap="rnd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bIns="0" anchor="t">
            <a:normAutofit/>
          </a:bodyPr>
          <a:lstStyle/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uk-UA" sz="1860" b="1" i="1" strike="noStrike" spc="-1">
                <a:solidFill>
                  <a:srgbClr val="0000FF"/>
                </a:solidFill>
                <a:latin typeface="Bookman Old Style"/>
                <a:ea typeface="Bookman Old Style"/>
              </a:rPr>
              <a:t>«</a:t>
            </a:r>
            <a:r>
              <a:rPr lang="uk-UA" sz="2790" b="1" i="1" strike="noStrike" spc="-1">
                <a:solidFill>
                  <a:srgbClr val="0000FF"/>
                </a:solidFill>
                <a:latin typeface="Bookman Old Style"/>
                <a:ea typeface="Bookman Old Style"/>
              </a:rPr>
              <a:t>Відкрити в кожній дитині душу творця.</a:t>
            </a:r>
            <a:endParaRPr lang="uk-UA" sz="2790" b="0" strike="noStrike" spc="-1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uk-UA" sz="2790" b="1" i="1" strike="noStrike" spc="-1">
                <a:solidFill>
                  <a:srgbClr val="0000FF"/>
                </a:solidFill>
                <a:latin typeface="Bookman Old Style"/>
                <a:ea typeface="Bookman Old Style"/>
              </a:rPr>
              <a:t>Дати їй змогу  пробудитися і розквітнути»</a:t>
            </a:r>
            <a:endParaRPr lang="uk-UA" sz="2790" b="0" strike="noStrike" spc="-1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uk-UA" sz="2790" b="1" i="1" strike="noStrike" spc="-1">
                <a:solidFill>
                  <a:srgbClr val="0000FF"/>
                </a:solidFill>
                <a:latin typeface="Bookman Old Style"/>
                <a:ea typeface="Bookman Old Style"/>
              </a:rPr>
              <a:t>                  В.О.Сухомлинський</a:t>
            </a:r>
            <a:endParaRPr lang="uk-UA" sz="2790" b="0" strike="noStrike" spc="-1">
              <a:latin typeface="Arial"/>
            </a:endParaRPr>
          </a:p>
        </p:txBody>
      </p:sp>
      <p:sp>
        <p:nvSpPr>
          <p:cNvPr id="296" name="Google Shape;191;p5"/>
          <p:cNvSpPr/>
          <p:nvPr/>
        </p:nvSpPr>
        <p:spPr>
          <a:xfrm>
            <a:off x="927000" y="228600"/>
            <a:ext cx="6121080" cy="946080"/>
          </a:xfrm>
          <a:prstGeom prst="roundRect">
            <a:avLst>
              <a:gd name="adj" fmla="val 16667"/>
            </a:avLst>
          </a:prstGeom>
          <a:blipFill rotWithShape="0">
            <a:blip r:embed="rId3"/>
            <a:srcRect/>
            <a:tile/>
          </a:blip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4400" b="1" i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Педагогічне  кредо</a:t>
            </a:r>
            <a:endParaRPr lang="uk-UA" sz="4400" b="0" strike="noStrike" spc="-1">
              <a:latin typeface="Arial"/>
            </a:endParaRPr>
          </a:p>
        </p:txBody>
      </p:sp>
      <p:pic>
        <p:nvPicPr>
          <p:cNvPr id="297" name="Google Shape;192;p5"/>
          <p:cNvPicPr/>
          <p:nvPr/>
        </p:nvPicPr>
        <p:blipFill>
          <a:blip r:embed="rId4"/>
          <a:stretch/>
        </p:blipFill>
        <p:spPr>
          <a:xfrm>
            <a:off x="7474680" y="92880"/>
            <a:ext cx="1618920" cy="1618920"/>
          </a:xfrm>
          <a:prstGeom prst="rect">
            <a:avLst/>
          </a:prstGeom>
          <a:ln w="0">
            <a:noFill/>
          </a:ln>
        </p:spPr>
      </p:pic>
      <p:sp>
        <p:nvSpPr>
          <p:cNvPr id="298" name="Google Shape;193;p5"/>
          <p:cNvSpPr/>
          <p:nvPr/>
        </p:nvSpPr>
        <p:spPr>
          <a:xfrm>
            <a:off x="2586240" y="1587600"/>
            <a:ext cx="6218280" cy="946080"/>
          </a:xfrm>
          <a:prstGeom prst="verticalScroll">
            <a:avLst>
              <a:gd name="adj" fmla="val 9175"/>
            </a:avLst>
          </a:prstGeom>
          <a:solidFill>
            <a:schemeClr val="lt1"/>
          </a:solidFill>
          <a:ln w="19050" cap="rnd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bIns="0" anchor="t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2590" b="1" i="1" strike="noStrike" spc="-1">
                <a:solidFill>
                  <a:srgbClr val="0000FF"/>
                </a:solidFill>
                <a:latin typeface="Bookman Old Style"/>
                <a:ea typeface="Bookman Old Style"/>
              </a:rPr>
              <a:t>У кожній дитині є сонце, тільки дозволь йому світити.</a:t>
            </a:r>
            <a:endParaRPr lang="uk-UA" sz="2590" b="0" strike="noStrike" spc="-1">
              <a:latin typeface="Arial"/>
            </a:endParaRPr>
          </a:p>
        </p:txBody>
      </p:sp>
      <p:pic>
        <p:nvPicPr>
          <p:cNvPr id="299" name="Google Shape;194;p5"/>
          <p:cNvPicPr/>
          <p:nvPr/>
        </p:nvPicPr>
        <p:blipFill>
          <a:blip r:embed="rId5"/>
          <a:stretch/>
        </p:blipFill>
        <p:spPr>
          <a:xfrm>
            <a:off x="6305760" y="3753000"/>
            <a:ext cx="1779840" cy="1737000"/>
          </a:xfrm>
          <a:prstGeom prst="rect">
            <a:avLst/>
          </a:prstGeom>
          <a:ln w="0">
            <a:noFill/>
          </a:ln>
        </p:spPr>
      </p:pic>
      <p:pic>
        <p:nvPicPr>
          <p:cNvPr id="300" name="Google Shape;195;p5"/>
          <p:cNvPicPr/>
          <p:nvPr/>
        </p:nvPicPr>
        <p:blipFill>
          <a:blip r:embed="rId6"/>
          <a:stretch/>
        </p:blipFill>
        <p:spPr>
          <a:xfrm>
            <a:off x="7119000" y="5782680"/>
            <a:ext cx="1859040" cy="92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p15="http://schemas.microsoft.com/office/powerpoint/2012/main" xmlns="">
      <p:transition spd="slow">
        <p:push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2"/>
          <p:cNvPicPr/>
          <p:nvPr/>
        </p:nvPicPr>
        <p:blipFill>
          <a:blip r:embed="rId2"/>
          <a:stretch/>
        </p:blipFill>
        <p:spPr>
          <a:xfrm>
            <a:off x="0" y="-84240"/>
            <a:ext cx="9143640" cy="6941880"/>
          </a:xfrm>
          <a:prstGeom prst="rect">
            <a:avLst/>
          </a:prstGeom>
          <a:ln w="0">
            <a:noFill/>
          </a:ln>
        </p:spPr>
      </p:pic>
      <p:grpSp>
        <p:nvGrpSpPr>
          <p:cNvPr id="302" name="Google Shape;200;p6"/>
          <p:cNvGrpSpPr/>
          <p:nvPr/>
        </p:nvGrpSpPr>
        <p:grpSpPr>
          <a:xfrm>
            <a:off x="1650960" y="1511280"/>
            <a:ext cx="6654600" cy="4863600"/>
            <a:chOff x="1650960" y="1511280"/>
            <a:chExt cx="6654600" cy="4863600"/>
          </a:xfrm>
        </p:grpSpPr>
        <p:sp>
          <p:nvSpPr>
            <p:cNvPr id="303" name="Google Shape;201;p6"/>
            <p:cNvSpPr/>
            <p:nvPr/>
          </p:nvSpPr>
          <p:spPr>
            <a:xfrm>
              <a:off x="1650960" y="1511280"/>
              <a:ext cx="5123880" cy="875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22000">
                  <a:srgbClr val="4A911B"/>
                </a:gs>
                <a:gs pos="100000">
                  <a:srgbClr val="61A540"/>
                </a:gs>
              </a:gsLst>
              <a:lin ang="16200000"/>
            </a:gradFill>
            <a:ln w="0">
              <a:noFill/>
            </a:ln>
            <a:effectLst>
              <a:outerShdw blurRad="38160" dist="25560" dir="5400000" rotWithShape="0">
                <a:srgbClr val="000000">
                  <a:alpha val="34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4" name="Google Shape;202;p6"/>
            <p:cNvSpPr/>
            <p:nvPr/>
          </p:nvSpPr>
          <p:spPr>
            <a:xfrm>
              <a:off x="1676520" y="1536840"/>
              <a:ext cx="4076640" cy="82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Bookman Old Style"/>
                  <a:ea typeface="Bookman Old Style"/>
                </a:rPr>
                <a:t>Щоб вчити дітей – постійно вчися сам</a:t>
              </a:r>
              <a:endParaRPr lang="uk-UA" sz="2000" b="0" strike="noStrike" spc="-1">
                <a:latin typeface="Arial"/>
              </a:endParaRPr>
            </a:p>
          </p:txBody>
        </p:sp>
        <p:sp>
          <p:nvSpPr>
            <p:cNvPr id="305" name="Google Shape;203;p6"/>
            <p:cNvSpPr/>
            <p:nvPr/>
          </p:nvSpPr>
          <p:spPr>
            <a:xfrm>
              <a:off x="2048040" y="2521080"/>
              <a:ext cx="5123880" cy="875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22000">
                  <a:srgbClr val="CFA81A"/>
                </a:gs>
                <a:gs pos="100000">
                  <a:srgbClr val="E4BB40"/>
                </a:gs>
              </a:gsLst>
              <a:lin ang="16200000"/>
            </a:gradFill>
            <a:ln w="0">
              <a:noFill/>
            </a:ln>
            <a:effectLst>
              <a:outerShdw blurRad="38160" dist="25560" dir="5400000" rotWithShape="0">
                <a:srgbClr val="000000">
                  <a:alpha val="34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6" name="Google Shape;204;p6"/>
            <p:cNvSpPr/>
            <p:nvPr/>
          </p:nvSpPr>
          <p:spPr>
            <a:xfrm>
              <a:off x="2073600" y="2546640"/>
              <a:ext cx="4120920" cy="82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Bookman Old Style"/>
                  <a:ea typeface="Bookman Old Style"/>
                </a:rPr>
                <a:t>Цінність знань - у їхньому практичному застосуванні</a:t>
              </a:r>
              <a:endParaRPr lang="uk-UA" sz="2000" b="0" strike="noStrike" spc="-1">
                <a:latin typeface="Arial"/>
              </a:endParaRPr>
            </a:p>
          </p:txBody>
        </p:sp>
        <p:sp>
          <p:nvSpPr>
            <p:cNvPr id="307" name="Google Shape;205;p6"/>
            <p:cNvSpPr/>
            <p:nvPr/>
          </p:nvSpPr>
          <p:spPr>
            <a:xfrm>
              <a:off x="2416320" y="3505680"/>
              <a:ext cx="5123880" cy="875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22000">
                  <a:srgbClr val="D25D12"/>
                </a:gs>
                <a:gs pos="100000">
                  <a:srgbClr val="E8713E"/>
                </a:gs>
              </a:gsLst>
              <a:lin ang="16200000"/>
            </a:gradFill>
            <a:ln w="0">
              <a:noFill/>
            </a:ln>
            <a:effectLst>
              <a:outerShdw blurRad="38160" dist="25560" dir="5400000" rotWithShape="0">
                <a:srgbClr val="000000">
                  <a:alpha val="34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8" name="Google Shape;206;p6"/>
            <p:cNvSpPr/>
            <p:nvPr/>
          </p:nvSpPr>
          <p:spPr>
            <a:xfrm>
              <a:off x="2441880" y="3531240"/>
              <a:ext cx="4120920" cy="82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Bookman Old Style"/>
                  <a:ea typeface="Bookman Old Style"/>
                </a:rPr>
                <a:t>В кожній дитині є щось хороше – знайди його</a:t>
              </a:r>
              <a:endParaRPr lang="uk-UA" sz="2000" b="0" strike="noStrike" spc="-1">
                <a:latin typeface="Arial"/>
              </a:endParaRPr>
            </a:p>
          </p:txBody>
        </p:sp>
        <p:sp>
          <p:nvSpPr>
            <p:cNvPr id="309" name="Google Shape;207;p6"/>
            <p:cNvSpPr/>
            <p:nvPr/>
          </p:nvSpPr>
          <p:spPr>
            <a:xfrm>
              <a:off x="2799000" y="4502880"/>
              <a:ext cx="5123880" cy="875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22000">
                  <a:srgbClr val="B22814"/>
                </a:gs>
                <a:gs pos="100000">
                  <a:srgbClr val="C6483E"/>
                </a:gs>
              </a:gsLst>
              <a:lin ang="16200000"/>
            </a:gradFill>
            <a:ln w="0">
              <a:noFill/>
            </a:ln>
            <a:effectLst>
              <a:outerShdw blurRad="38160" dist="25560" dir="5400000" rotWithShape="0">
                <a:srgbClr val="000000">
                  <a:alpha val="34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Google Shape;208;p6"/>
            <p:cNvSpPr/>
            <p:nvPr/>
          </p:nvSpPr>
          <p:spPr>
            <a:xfrm>
              <a:off x="2824560" y="4528440"/>
              <a:ext cx="4120920" cy="82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Bookman Old Style"/>
                  <a:ea typeface="Bookman Old Style"/>
                </a:rPr>
                <a:t>Дитина повинна реально оцінювати себе – це запорука успіху</a:t>
              </a:r>
              <a:endParaRPr lang="uk-UA" sz="2000" b="0" strike="noStrike" spc="-1">
                <a:latin typeface="Arial"/>
              </a:endParaRPr>
            </a:p>
          </p:txBody>
        </p:sp>
        <p:sp>
          <p:nvSpPr>
            <p:cNvPr id="311" name="Google Shape;209;p6"/>
            <p:cNvSpPr/>
            <p:nvPr/>
          </p:nvSpPr>
          <p:spPr>
            <a:xfrm>
              <a:off x="3181680" y="5499720"/>
              <a:ext cx="5123880" cy="87516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22000">
                  <a:srgbClr val="837A4D"/>
                </a:gs>
                <a:gs pos="100000">
                  <a:srgbClr val="978D63"/>
                </a:gs>
              </a:gsLst>
              <a:lin ang="16200000"/>
            </a:gradFill>
            <a:ln w="0">
              <a:noFill/>
            </a:ln>
            <a:effectLst>
              <a:outerShdw blurRad="38160" dist="25560" dir="5400000" rotWithShape="0">
                <a:srgbClr val="000000">
                  <a:alpha val="34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Google Shape;210;p6"/>
            <p:cNvSpPr/>
            <p:nvPr/>
          </p:nvSpPr>
          <p:spPr>
            <a:xfrm>
              <a:off x="3207240" y="5525640"/>
              <a:ext cx="4120920" cy="82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>
              <a:noAutofit/>
            </a:bodyPr>
            <a:lstStyle/>
            <a:p>
              <a:pPr algn="ctr">
                <a:lnSpc>
                  <a:spcPct val="90000"/>
                </a:lnSpc>
                <a:tabLst>
                  <a:tab pos="0" algn="l"/>
                </a:tabLst>
              </a:pPr>
              <a:r>
                <a:rPr lang="uk-UA" sz="2000" b="1" strike="noStrike" spc="-1">
                  <a:solidFill>
                    <a:srgbClr val="000000"/>
                  </a:solidFill>
                  <a:latin typeface="Bookman Old Style"/>
                  <a:ea typeface="Bookman Old Style"/>
                </a:rPr>
                <a:t>Добрий гумор – помічник вчителя</a:t>
              </a:r>
              <a:endParaRPr lang="uk-UA" sz="2000" b="0" strike="noStrike" spc="-1">
                <a:latin typeface="Arial"/>
              </a:endParaRPr>
            </a:p>
          </p:txBody>
        </p:sp>
        <p:sp>
          <p:nvSpPr>
            <p:cNvPr id="313" name="Google Shape;211;p6"/>
            <p:cNvSpPr/>
            <p:nvPr/>
          </p:nvSpPr>
          <p:spPr>
            <a:xfrm>
              <a:off x="6206040" y="2151000"/>
              <a:ext cx="568800" cy="56880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CFDFCA">
                <a:alpha val="89000"/>
              </a:srgbClr>
            </a:solidFill>
            <a:ln w="12700" cap="rnd">
              <a:solidFill>
                <a:srgbClr val="CFDFCA">
                  <a:alpha val="89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Google Shape;212;p6"/>
            <p:cNvSpPr/>
            <p:nvPr/>
          </p:nvSpPr>
          <p:spPr>
            <a:xfrm>
              <a:off x="6334200" y="2151000"/>
              <a:ext cx="312480" cy="4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Google Shape;213;p6"/>
            <p:cNvSpPr/>
            <p:nvPr/>
          </p:nvSpPr>
          <p:spPr>
            <a:xfrm>
              <a:off x="6588720" y="3148200"/>
              <a:ext cx="568800" cy="56880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5E6CB">
                <a:alpha val="89000"/>
              </a:srgbClr>
            </a:solidFill>
            <a:ln w="12700" cap="rnd">
              <a:solidFill>
                <a:srgbClr val="F5E6CB">
                  <a:alpha val="89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Google Shape;214;p6"/>
            <p:cNvSpPr/>
            <p:nvPr/>
          </p:nvSpPr>
          <p:spPr>
            <a:xfrm>
              <a:off x="6716880" y="3148200"/>
              <a:ext cx="312480" cy="4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Google Shape;215;p6"/>
            <p:cNvSpPr/>
            <p:nvPr/>
          </p:nvSpPr>
          <p:spPr>
            <a:xfrm>
              <a:off x="6971400" y="4130640"/>
              <a:ext cx="568800" cy="56880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6D2CB">
                <a:alpha val="89000"/>
              </a:srgbClr>
            </a:solidFill>
            <a:ln w="12700" cap="rnd">
              <a:solidFill>
                <a:srgbClr val="F6D2CB">
                  <a:alpha val="89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8" name="Google Shape;216;p6"/>
            <p:cNvSpPr/>
            <p:nvPr/>
          </p:nvSpPr>
          <p:spPr>
            <a:xfrm>
              <a:off x="7099560" y="4130640"/>
              <a:ext cx="312480" cy="4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Google Shape;217;p6"/>
            <p:cNvSpPr/>
            <p:nvPr/>
          </p:nvSpPr>
          <p:spPr>
            <a:xfrm>
              <a:off x="7354080" y="5137560"/>
              <a:ext cx="568800" cy="56880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EACCCB">
                <a:alpha val="89000"/>
              </a:srgbClr>
            </a:solidFill>
            <a:ln w="12700" cap="rnd">
              <a:solidFill>
                <a:srgbClr val="EACCCB">
                  <a:alpha val="89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Google Shape;218;p6"/>
            <p:cNvSpPr/>
            <p:nvPr/>
          </p:nvSpPr>
          <p:spPr>
            <a:xfrm>
              <a:off x="7482240" y="5137560"/>
              <a:ext cx="312480" cy="4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1" name="Google Shape;219;p6"/>
          <p:cNvSpPr/>
          <p:nvPr/>
        </p:nvSpPr>
        <p:spPr>
          <a:xfrm>
            <a:off x="228600" y="449640"/>
            <a:ext cx="8381520" cy="8452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4400" b="1" i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Мої педагогічні принципи</a:t>
            </a:r>
            <a:endParaRPr lang="uk-UA" sz="4400" b="0" strike="noStrike" spc="-1">
              <a:latin typeface="Arial"/>
            </a:endParaRPr>
          </a:p>
        </p:txBody>
      </p:sp>
      <p:pic>
        <p:nvPicPr>
          <p:cNvPr id="322" name="Google Shape;220;p6" descr="Книга Книги Библиотечные - Бесплатная векторная графика на Pixabay"/>
          <p:cNvPicPr/>
          <p:nvPr/>
        </p:nvPicPr>
        <p:blipFill>
          <a:blip r:embed="rId3"/>
          <a:stretch/>
        </p:blipFill>
        <p:spPr>
          <a:xfrm>
            <a:off x="520200" y="4636440"/>
            <a:ext cx="1775880" cy="1738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2"/>
          <p:cNvPicPr/>
          <p:nvPr/>
        </p:nvPicPr>
        <p:blipFill>
          <a:blip r:embed="rId2"/>
          <a:stretch/>
        </p:blipFill>
        <p:spPr>
          <a:xfrm>
            <a:off x="0" y="-84240"/>
            <a:ext cx="9143640" cy="7037640"/>
          </a:xfrm>
          <a:prstGeom prst="rect">
            <a:avLst/>
          </a:prstGeom>
          <a:ln w="0">
            <a:noFill/>
          </a:ln>
        </p:spPr>
      </p:pic>
      <p:sp>
        <p:nvSpPr>
          <p:cNvPr id="324" name="Google Shape;225;p7"/>
          <p:cNvSpPr/>
          <p:nvPr/>
        </p:nvSpPr>
        <p:spPr>
          <a:xfrm>
            <a:off x="456480" y="2606760"/>
            <a:ext cx="2571480" cy="823320"/>
          </a:xfrm>
          <a:prstGeom prst="rect">
            <a:avLst/>
          </a:prstGeom>
          <a:solidFill>
            <a:srgbClr val="FFFF00"/>
          </a:solidFill>
          <a:ln w="47625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400" b="0" strike="noStrike" spc="-1">
                <a:solidFill>
                  <a:srgbClr val="001933"/>
                </a:solidFill>
                <a:latin typeface="Arial"/>
                <a:ea typeface="Arial"/>
              </a:rPr>
              <a:t>Методична робота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25" name="Google Shape;226;p7"/>
          <p:cNvSpPr/>
          <p:nvPr/>
        </p:nvSpPr>
        <p:spPr>
          <a:xfrm rot="16200000">
            <a:off x="193680" y="4475575"/>
            <a:ext cx="2642760" cy="14773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Arial"/>
              </a:rPr>
              <a:t>Методичні розробки уроків, заходів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Arial"/>
              </a:rPr>
              <a:t>Семінари, педради</a:t>
            </a:r>
            <a:r>
              <a:rPr lang="uk-UA" spc="-1" dirty="0">
                <a:solidFill>
                  <a:srgbClr val="001933"/>
                </a:solidFill>
                <a:latin typeface="Arial"/>
                <a:ea typeface="Arial"/>
              </a:rPr>
              <a:t>.</a:t>
            </a:r>
            <a:endParaRPr lang="uk-UA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Arial"/>
              </a:rPr>
              <a:t>Самоосвіта</a:t>
            </a:r>
            <a:endParaRPr lang="uk-UA" sz="1800" b="0" strike="noStrike" spc="-1" dirty="0">
              <a:latin typeface="Arial"/>
            </a:endParaRPr>
          </a:p>
        </p:txBody>
      </p:sp>
      <p:sp>
        <p:nvSpPr>
          <p:cNvPr id="326" name="Google Shape;227;p7"/>
          <p:cNvSpPr/>
          <p:nvPr/>
        </p:nvSpPr>
        <p:spPr>
          <a:xfrm>
            <a:off x="3171240" y="2606760"/>
            <a:ext cx="2571480" cy="823320"/>
          </a:xfrm>
          <a:prstGeom prst="rect">
            <a:avLst/>
          </a:prstGeom>
          <a:solidFill>
            <a:srgbClr val="FFFF00"/>
          </a:solidFill>
          <a:ln w="47625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400" b="0" strike="noStrike" spc="-1">
                <a:solidFill>
                  <a:srgbClr val="001933"/>
                </a:solidFill>
                <a:latin typeface="Arial"/>
                <a:ea typeface="Arial"/>
              </a:rPr>
              <a:t>Навчальна робота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27" name="Google Shape;228;p7"/>
          <p:cNvSpPr/>
          <p:nvPr/>
        </p:nvSpPr>
        <p:spPr>
          <a:xfrm>
            <a:off x="5957280" y="2606760"/>
            <a:ext cx="2571480" cy="823320"/>
          </a:xfrm>
          <a:prstGeom prst="rect">
            <a:avLst/>
          </a:prstGeom>
          <a:solidFill>
            <a:srgbClr val="FFFF00"/>
          </a:solidFill>
          <a:ln w="47625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400" b="0" strike="noStrike" spc="-1">
                <a:solidFill>
                  <a:srgbClr val="001933"/>
                </a:solidFill>
                <a:latin typeface="Arial"/>
                <a:ea typeface="Arial"/>
              </a:rPr>
              <a:t>Позакласна робота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28" name="Google Shape;229;p7"/>
          <p:cNvSpPr/>
          <p:nvPr/>
        </p:nvSpPr>
        <p:spPr>
          <a:xfrm>
            <a:off x="2385360" y="4321440"/>
            <a:ext cx="4142880" cy="167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3600" b="0" strike="noStrike" spc="-1" dirty="0">
                <a:solidFill>
                  <a:srgbClr val="001933"/>
                </a:solidFill>
                <a:latin typeface="Arial"/>
                <a:ea typeface="Arial"/>
              </a:rPr>
              <a:t>Урок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1933"/>
                </a:solidFill>
                <a:latin typeface="Arial"/>
                <a:ea typeface="Arial"/>
              </a:rPr>
              <a:t>Стандартний   Нестандартний</a:t>
            </a:r>
            <a:endParaRPr lang="uk-UA" sz="1800" b="0" strike="noStrike" spc="-1" dirty="0">
              <a:latin typeface="Arial"/>
            </a:endParaRPr>
          </a:p>
        </p:txBody>
      </p:sp>
      <p:sp>
        <p:nvSpPr>
          <p:cNvPr id="329" name="Google Shape;230;p7"/>
          <p:cNvSpPr/>
          <p:nvPr/>
        </p:nvSpPr>
        <p:spPr>
          <a:xfrm rot="16200000">
            <a:off x="6068520" y="4087080"/>
            <a:ext cx="2499840" cy="20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>
                <a:solidFill>
                  <a:srgbClr val="001933"/>
                </a:solidFill>
                <a:latin typeface="Arial"/>
                <a:ea typeface="Arial"/>
              </a:rPr>
              <a:t>Індивідуальні бесіди</a:t>
            </a: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>
                <a:solidFill>
                  <a:srgbClr val="001933"/>
                </a:solidFill>
                <a:latin typeface="Arial"/>
                <a:ea typeface="Arial"/>
              </a:rPr>
              <a:t>Робота з обдарованими дітьми</a:t>
            </a: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>
                <a:solidFill>
                  <a:srgbClr val="001933"/>
                </a:solidFill>
                <a:latin typeface="Arial"/>
                <a:ea typeface="Arial"/>
              </a:rPr>
              <a:t>Робота з батьками</a:t>
            </a: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330" name="Google Shape;231;p7"/>
          <p:cNvSpPr/>
          <p:nvPr/>
        </p:nvSpPr>
        <p:spPr>
          <a:xfrm flipH="1">
            <a:off x="599400" y="3438000"/>
            <a:ext cx="1142640" cy="45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Google Shape;232;p7"/>
          <p:cNvSpPr/>
          <p:nvPr/>
        </p:nvSpPr>
        <p:spPr>
          <a:xfrm>
            <a:off x="4457160" y="3438000"/>
            <a:ext cx="360" cy="88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Google Shape;233;p7"/>
          <p:cNvSpPr/>
          <p:nvPr/>
        </p:nvSpPr>
        <p:spPr>
          <a:xfrm flipH="1">
            <a:off x="1313640" y="3438000"/>
            <a:ext cx="428400" cy="525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Google Shape;235;p7"/>
          <p:cNvSpPr/>
          <p:nvPr/>
        </p:nvSpPr>
        <p:spPr>
          <a:xfrm>
            <a:off x="1742400" y="3463920"/>
            <a:ext cx="827640" cy="759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Google Shape;236;p7"/>
          <p:cNvSpPr/>
          <p:nvPr/>
        </p:nvSpPr>
        <p:spPr>
          <a:xfrm rot="5400000">
            <a:off x="3707640" y="4998960"/>
            <a:ext cx="785520" cy="572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Google Shape;237;p7"/>
          <p:cNvSpPr/>
          <p:nvPr/>
        </p:nvSpPr>
        <p:spPr>
          <a:xfrm rot="16200000" flipH="1">
            <a:off x="4493880" y="5000760"/>
            <a:ext cx="785520" cy="569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Google Shape;238;p7"/>
          <p:cNvSpPr/>
          <p:nvPr/>
        </p:nvSpPr>
        <p:spPr>
          <a:xfrm>
            <a:off x="7243200" y="3463920"/>
            <a:ext cx="695520" cy="499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Google Shape;239;p7"/>
          <p:cNvSpPr/>
          <p:nvPr/>
        </p:nvSpPr>
        <p:spPr>
          <a:xfrm flipH="1">
            <a:off x="7170840" y="3547440"/>
            <a:ext cx="70920" cy="345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Google Shape;240;p7"/>
          <p:cNvSpPr/>
          <p:nvPr/>
        </p:nvSpPr>
        <p:spPr>
          <a:xfrm flipH="1">
            <a:off x="6385680" y="3463920"/>
            <a:ext cx="856800" cy="428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>
            <a:solidFill>
              <a:srgbClr val="000000"/>
            </a:solidFill>
            <a:round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Google Shape;241;p7"/>
          <p:cNvSpPr/>
          <p:nvPr/>
        </p:nvSpPr>
        <p:spPr>
          <a:xfrm>
            <a:off x="2385360" y="495360"/>
            <a:ext cx="3911760" cy="1765080"/>
          </a:xfrm>
          <a:prstGeom prst="roundRect">
            <a:avLst>
              <a:gd name="adj" fmla="val 24207"/>
            </a:avLst>
          </a:prstGeom>
          <a:solidFill>
            <a:schemeClr val="lt1"/>
          </a:solid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3200" b="1" i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Схема 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3200" b="1" i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професійної діяльності</a:t>
            </a:r>
            <a:endParaRPr lang="uk-UA" sz="3200" b="0" strike="noStrike" spc="-1">
              <a:latin typeface="Arial"/>
            </a:endParaRPr>
          </a:p>
        </p:txBody>
      </p:sp>
      <p:pic>
        <p:nvPicPr>
          <p:cNvPr id="341" name="Google Shape;242;p7"/>
          <p:cNvPicPr/>
          <p:nvPr/>
        </p:nvPicPr>
        <p:blipFill>
          <a:blip r:embed="rId3"/>
          <a:stretch/>
        </p:blipFill>
        <p:spPr>
          <a:xfrm>
            <a:off x="7171560" y="495360"/>
            <a:ext cx="1155240" cy="1783080"/>
          </a:xfrm>
          <a:prstGeom prst="rect">
            <a:avLst/>
          </a:prstGeom>
          <a:ln w="0">
            <a:noFill/>
          </a:ln>
        </p:spPr>
      </p:pic>
      <p:pic>
        <p:nvPicPr>
          <p:cNvPr id="342" name="Google Shape;243;p7"/>
          <p:cNvPicPr/>
          <p:nvPr/>
        </p:nvPicPr>
        <p:blipFill>
          <a:blip r:embed="rId4"/>
          <a:stretch/>
        </p:blipFill>
        <p:spPr>
          <a:xfrm>
            <a:off x="491400" y="691200"/>
            <a:ext cx="983520" cy="1355400"/>
          </a:xfrm>
          <a:prstGeom prst="rect">
            <a:avLst/>
          </a:prstGeom>
          <a:ln w="0">
            <a:noFill/>
          </a:ln>
        </p:spPr>
      </p:pic>
      <p:pic>
        <p:nvPicPr>
          <p:cNvPr id="343" name="Google Shape;244;p7"/>
          <p:cNvPicPr/>
          <p:nvPr/>
        </p:nvPicPr>
        <p:blipFill>
          <a:blip r:embed="rId3"/>
          <a:stretch/>
        </p:blipFill>
        <p:spPr>
          <a:xfrm>
            <a:off x="7164720" y="500400"/>
            <a:ext cx="1155240" cy="1783080"/>
          </a:xfrm>
          <a:prstGeom prst="rect">
            <a:avLst/>
          </a:prstGeom>
          <a:ln w="0">
            <a:noFill/>
          </a:ln>
        </p:spPr>
      </p:pic>
      <p:sp>
        <p:nvSpPr>
          <p:cNvPr id="344" name="Google Shape;245;p7"/>
          <p:cNvSpPr/>
          <p:nvPr/>
        </p:nvSpPr>
        <p:spPr>
          <a:xfrm>
            <a:off x="2282760" y="3247560"/>
            <a:ext cx="4591440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>
                <a:solidFill>
                  <a:srgbClr val="000000"/>
                </a:solidFill>
                <a:latin typeface="Trebuchet MS"/>
                <a:ea typeface="Trebuchet MS"/>
              </a:rPr>
              <a:t> 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p15="http://schemas.microsoft.com/office/powerpoint/2012/main" xmlns="">
      <p:transition spd="slow">
        <p:push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2"/>
          <p:cNvPicPr/>
          <p:nvPr/>
        </p:nvPicPr>
        <p:blipFill>
          <a:blip r:embed="rId2"/>
          <a:stretch/>
        </p:blipFill>
        <p:spPr>
          <a:xfrm>
            <a:off x="0" y="-84240"/>
            <a:ext cx="9143640" cy="6941880"/>
          </a:xfrm>
          <a:prstGeom prst="rect">
            <a:avLst/>
          </a:prstGeom>
          <a:ln w="0">
            <a:noFill/>
          </a:ln>
        </p:spPr>
      </p:pic>
      <p:sp>
        <p:nvSpPr>
          <p:cNvPr id="346" name="Google Shape;250;p8"/>
          <p:cNvSpPr/>
          <p:nvPr/>
        </p:nvSpPr>
        <p:spPr>
          <a:xfrm>
            <a:off x="1329120" y="1244160"/>
            <a:ext cx="4010040" cy="173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>
            <a:noFill/>
          </a:ln>
          <a:effectLst>
            <a:outerShdw blurRad="44280" dist="2808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4400" b="1" strike="noStrike" spc="-1">
                <a:solidFill>
                  <a:srgbClr val="0000FF"/>
                </a:solidFill>
                <a:latin typeface="Comic Sans MS"/>
                <a:ea typeface="Comic Sans MS"/>
              </a:rPr>
              <a:t> </a:t>
            </a:r>
            <a:r>
              <a:rPr lang="uk-UA" sz="3200" b="1" strike="noStrike" spc="-1">
                <a:solidFill>
                  <a:srgbClr val="0000FF"/>
                </a:solidFill>
                <a:latin typeface="Comic Sans MS"/>
                <a:ea typeface="Comic Sans MS"/>
              </a:rPr>
              <a:t>Інтегроване навчання 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3200" b="1" strike="noStrike" spc="-1">
                <a:solidFill>
                  <a:srgbClr val="0000FF"/>
                </a:solidFill>
                <a:latin typeface="Comic Sans MS"/>
                <a:ea typeface="Comic Sans MS"/>
              </a:rPr>
              <a:t>в НУШ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347" name="Google Shape;251;p8"/>
          <p:cNvSpPr/>
          <p:nvPr/>
        </p:nvSpPr>
        <p:spPr>
          <a:xfrm>
            <a:off x="165240" y="303840"/>
            <a:ext cx="8838720" cy="599760"/>
          </a:xfrm>
          <a:prstGeom prst="roundRect">
            <a:avLst>
              <a:gd name="adj" fmla="val 24207"/>
            </a:avLst>
          </a:prstGeom>
          <a:solidFill>
            <a:schemeClr val="lt1"/>
          </a:solidFill>
          <a:ln w="63500">
            <a:solidFill>
              <a:srgbClr val="3399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uk-UA" sz="4000" b="1" i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Проблема, над якою працюю:</a:t>
            </a:r>
            <a:endParaRPr lang="uk-UA" sz="4000" b="0" strike="noStrike" spc="-1">
              <a:latin typeface="Arial"/>
            </a:endParaRPr>
          </a:p>
        </p:txBody>
      </p:sp>
      <p:pic>
        <p:nvPicPr>
          <p:cNvPr id="348" name="Google Shape;252;p8"/>
          <p:cNvPicPr/>
          <p:nvPr/>
        </p:nvPicPr>
        <p:blipFill>
          <a:blip r:embed="rId3"/>
          <a:stretch/>
        </p:blipFill>
        <p:spPr>
          <a:xfrm>
            <a:off x="292680" y="3714840"/>
            <a:ext cx="3715560" cy="2717640"/>
          </a:xfrm>
          <a:prstGeom prst="rect">
            <a:avLst/>
          </a:prstGeom>
          <a:ln w="0">
            <a:noFill/>
          </a:ln>
        </p:spPr>
      </p:pic>
      <p:pic>
        <p:nvPicPr>
          <p:cNvPr id="349" name="Google Shape;276;p9" descr="Картинка, гифка, анимация - Книга"/>
          <p:cNvPicPr/>
          <p:nvPr/>
        </p:nvPicPr>
        <p:blipFill>
          <a:blip r:embed="rId4"/>
          <a:stretch/>
        </p:blipFill>
        <p:spPr>
          <a:xfrm>
            <a:off x="4574520" y="3459600"/>
            <a:ext cx="2231640" cy="180972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2"/>
          <p:cNvPicPr/>
          <p:nvPr/>
        </p:nvPicPr>
        <p:blipFill>
          <a:blip r:embed="rId5"/>
          <a:stretch/>
        </p:blipFill>
        <p:spPr>
          <a:xfrm>
            <a:off x="7145280" y="5798160"/>
            <a:ext cx="1858680" cy="92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2000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"/>
          <p:cNvPicPr/>
          <p:nvPr/>
        </p:nvPicPr>
        <p:blipFill>
          <a:blip r:embed="rId2"/>
          <a:stretch/>
        </p:blipFill>
        <p:spPr>
          <a:xfrm>
            <a:off x="0" y="-84240"/>
            <a:ext cx="9143640" cy="6941880"/>
          </a:xfrm>
          <a:prstGeom prst="rect">
            <a:avLst/>
          </a:prstGeom>
          <a:ln w="0">
            <a:noFill/>
          </a:ln>
        </p:spPr>
      </p:pic>
      <p:sp>
        <p:nvSpPr>
          <p:cNvPr id="352" name="PlaceHolder 1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01A2870-9FC7-408F-AC97-BAF8F1725E40}" type="slidenum">
              <a:rPr lang="ru-RU" sz="900" b="1" strike="noStrike" spc="-1">
                <a:solidFill>
                  <a:srgbClr val="486113"/>
                </a:solidFill>
                <a:latin typeface="Trebuchet MS"/>
                <a:ea typeface="Trebuchet MS"/>
              </a:rPr>
              <a:t>8</a:t>
            </a:fld>
            <a:endParaRPr lang="uk-UA" sz="900" b="0" strike="noStrike" spc="-1">
              <a:latin typeface="Times New Roman"/>
            </a:endParaRPr>
          </a:p>
        </p:txBody>
      </p:sp>
      <p:sp>
        <p:nvSpPr>
          <p:cNvPr id="353" name="Прямоугольник 10"/>
          <p:cNvSpPr/>
          <p:nvPr/>
        </p:nvSpPr>
        <p:spPr>
          <a:xfrm>
            <a:off x="565920" y="3077640"/>
            <a:ext cx="779616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Arial"/>
              </a:rPr>
              <a:t> 	</a:t>
            </a:r>
            <a:r>
              <a:rPr lang="ru-RU" sz="2400" b="0" strike="noStrike" spc="-1">
                <a:solidFill>
                  <a:srgbClr val="000000"/>
                </a:solidFill>
                <a:latin typeface="Arial"/>
                <a:ea typeface="Arial"/>
              </a:rPr>
              <a:t>Пошуки шляхів удосконалення системи освіти в початковій школі привели до відродження такого методичного явища як </a:t>
            </a:r>
            <a:r>
              <a:rPr lang="ru-RU" sz="2400" b="1" strike="noStrike" spc="-1">
                <a:solidFill>
                  <a:srgbClr val="0070C0"/>
                </a:solidFill>
                <a:latin typeface="Arial"/>
                <a:ea typeface="Arial"/>
              </a:rPr>
              <a:t>інтеграція навчання</a:t>
            </a:r>
            <a:r>
              <a:rPr lang="ru-RU" sz="2400" b="0" strike="noStrike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354" name="Прямоугольник 11"/>
          <p:cNvSpPr/>
          <p:nvPr/>
        </p:nvSpPr>
        <p:spPr>
          <a:xfrm>
            <a:off x="251640" y="4509000"/>
            <a:ext cx="8243640" cy="137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lang="uk-UA" sz="2000" b="0" strike="noStrike" spc="-1">
                <a:solidFill>
                  <a:srgbClr val="000000"/>
                </a:solidFill>
                <a:latin typeface="Arial"/>
                <a:ea typeface="Arial"/>
              </a:rPr>
              <a:t>При організації інтегрованого навчання з'являється можливість показати світ у всьому його різноманітті з залученням різних знань: літератури, музики, живопису, що сприяє емоційному розвитку особистості дитини та формуванню його творчого мислення.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355" name="Прямоугольник 1"/>
          <p:cNvSpPr/>
          <p:nvPr/>
        </p:nvSpPr>
        <p:spPr>
          <a:xfrm>
            <a:off x="251640" y="776160"/>
            <a:ext cx="7350480" cy="22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  <a:ea typeface="Arial"/>
              </a:rPr>
              <a:t>В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 початковій школі закладається фундамент для подальших етапів освіти.</a:t>
            </a:r>
            <a:endParaRPr lang="uk-UA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		</a:t>
            </a:r>
            <a:r>
              <a:rPr lang="ru-RU" sz="2000" b="1" strike="noStrike" spc="-1">
                <a:solidFill>
                  <a:srgbClr val="0070C0"/>
                </a:solidFill>
                <a:latin typeface="Arial"/>
                <a:ea typeface="Arial"/>
              </a:rPr>
              <a:t>Її освітні цілі </a:t>
            </a:r>
            <a:r>
              <a:rPr lang="uk-UA" sz="2000" b="1" strike="noStrike" spc="-1">
                <a:solidFill>
                  <a:srgbClr val="0070C0"/>
                </a:solidFill>
                <a:latin typeface="Arial"/>
                <a:ea typeface="Arial"/>
              </a:rPr>
              <a:t>і </a:t>
            </a:r>
            <a:r>
              <a:rPr lang="ru-RU" sz="2000" b="1" strike="noStrike" spc="-1">
                <a:solidFill>
                  <a:srgbClr val="0070C0"/>
                </a:solidFill>
                <a:latin typeface="Arial"/>
                <a:ea typeface="Arial"/>
              </a:rPr>
              <a:t>завдання: 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закласти основи всебічного розвитку дітей,</a:t>
            </a:r>
            <a:endParaRPr lang="uk-UA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забезпечити формування міцних навичок швидкого, усвідомленого, виразного читання, рахунку, грамотного письма, розвинутої мови, культури поведінки.  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title"/>
          </p:nvPr>
        </p:nvSpPr>
        <p:spPr>
          <a:xfrm>
            <a:off x="722880" y="127440"/>
            <a:ext cx="6496200" cy="573840"/>
          </a:xfrm>
          <a:prstGeom prst="rect">
            <a:avLst/>
          </a:prstGeom>
          <a:solidFill>
            <a:srgbClr val="FFFFFF"/>
          </a:solidFill>
          <a:ln w="63360">
            <a:solidFill>
              <a:srgbClr val="339933"/>
            </a:solidFill>
            <a:miter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uk-UA" sz="3200" b="1" strike="noStrike" spc="-1">
                <a:solidFill>
                  <a:srgbClr val="FF0000"/>
                </a:solidFill>
                <a:latin typeface="Bookman Old Style"/>
                <a:ea typeface="Bookman Old Style"/>
              </a:rPr>
              <a:t>Актуальність досвіду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986160"/>
          </a:xfrm>
          <a:prstGeom prst="rect">
            <a:avLst/>
          </a:prstGeom>
          <a:ln w="0">
            <a:noFill/>
          </a:ln>
        </p:spPr>
      </p:pic>
      <p:sp>
        <p:nvSpPr>
          <p:cNvPr id="358" name="PlaceHolder 1"/>
          <p:cNvSpPr>
            <a:spLocks noGrp="1"/>
          </p:cNvSpPr>
          <p:nvPr>
            <p:ph/>
          </p:nvPr>
        </p:nvSpPr>
        <p:spPr>
          <a:xfrm>
            <a:off x="-276480" y="188640"/>
            <a:ext cx="9117360" cy="4176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457200" indent="-320040"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b="0" strike="noStrike" spc="-1">
                <a:solidFill>
                  <a:srgbClr val="3F3F3F"/>
                </a:solidFill>
                <a:latin typeface="Trebuchet MS"/>
                <a:ea typeface="Trebuchet MS"/>
              </a:rPr>
              <a:t>		</a:t>
            </a:r>
            <a:r>
              <a:rPr lang="uk-UA" sz="2000" b="0" strike="noStrike" spc="-1">
                <a:solidFill>
                  <a:srgbClr val="3F3F3F"/>
                </a:solidFill>
                <a:latin typeface="Trebuchet MS"/>
                <a:ea typeface="Trebuchet MS"/>
              </a:rPr>
              <a:t>Проблема впровадження інтегрованих занять у початковій школі мало досліджена. Принцип інтеграції недостатньо відображений у чинних підручниках, а учителі, не маючи чіткої системи методичних рекомендацій, вимушені розв'язувати вказані проблеми на емпіричному рівні, тому я свідомо вирішила працювати над проблемою </a:t>
            </a:r>
            <a:r>
              <a:rPr lang="uk-UA" sz="2000" b="1" strike="noStrike" spc="-1">
                <a:solidFill>
                  <a:srgbClr val="3F3F3F"/>
                </a:solidFill>
                <a:latin typeface="Trebuchet MS"/>
                <a:ea typeface="Trebuchet MS"/>
              </a:rPr>
              <a:t>"Особливості інтегрованого навчання в початковій школі</a:t>
            </a:r>
            <a:r>
              <a:rPr lang="uk-UA" sz="2800" b="1" strike="noStrike" spc="-1">
                <a:solidFill>
                  <a:srgbClr val="3F3F3F"/>
                </a:solidFill>
                <a:latin typeface="Trebuchet MS"/>
                <a:ea typeface="Trebuchet MS"/>
              </a:rPr>
              <a:t>".   	</a:t>
            </a: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ldNum"/>
          </p:nvPr>
        </p:nvSpPr>
        <p:spPr>
          <a:xfrm>
            <a:off x="6444720" y="6041520"/>
            <a:ext cx="51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FF9C7875-17AD-411A-963D-041751A1E4AF}" type="slidenum">
              <a:rPr lang="ru-RU" sz="900" b="0" strike="noStrike" spc="-1">
                <a:solidFill>
                  <a:srgbClr val="90C226"/>
                </a:solidFill>
                <a:latin typeface="Trebuchet MS"/>
                <a:ea typeface="Trebuchet MS"/>
              </a:rPr>
              <a:t>9</a:t>
            </a:fld>
            <a:endParaRPr lang="uk-UA" sz="900" b="0" strike="noStrike" spc="-1">
              <a:latin typeface="Times New Roman"/>
            </a:endParaRPr>
          </a:p>
        </p:txBody>
      </p:sp>
      <p:pic>
        <p:nvPicPr>
          <p:cNvPr id="360" name="Picture 2" descr="ÐÐ°ÑÑÐ¸Ð½ÐºÐ¸ Ð¿Ð¾ Ð·Ð°Ð¿ÑÐ¾ÑÑ ÑÐ½ÑÐµÐ³ÑÐ¾Ð²Ð°Ð½Ñ ÑÑÐ¾ÐºÐ¸ ÐºÐ°ÑÑÐ¸Ð½ÐºÐ¸"/>
          <p:cNvPicPr/>
          <p:nvPr/>
        </p:nvPicPr>
        <p:blipFill>
          <a:blip r:embed="rId3"/>
          <a:stretch/>
        </p:blipFill>
        <p:spPr>
          <a:xfrm>
            <a:off x="1276560" y="2148120"/>
            <a:ext cx="2518920" cy="1878480"/>
          </a:xfrm>
          <a:prstGeom prst="rect">
            <a:avLst/>
          </a:prstGeom>
          <a:ln w="0">
            <a:noFill/>
          </a:ln>
        </p:spPr>
      </p:pic>
      <p:sp>
        <p:nvSpPr>
          <p:cNvPr id="361" name="Прямоугольник 1"/>
          <p:cNvSpPr/>
          <p:nvPr/>
        </p:nvSpPr>
        <p:spPr>
          <a:xfrm>
            <a:off x="361440" y="3785040"/>
            <a:ext cx="6156000" cy="22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  <a:ea typeface="Calibri"/>
              </a:rPr>
              <a:t>    За інноваційним потенціалом досвід є комбінаторним і включає в себе систему дій вчителя щодо використання цілей, змісту і методичних підходів до створення інтегрованих уроків у гармонійному поєднанні з елементами сучасних педагогічних технологій у викладанні предметів початкової школи.</a:t>
            </a:r>
            <a:endParaRPr lang="uk-UA" sz="2000" b="0" strike="noStrike" spc="-1">
              <a:latin typeface="Arial"/>
            </a:endParaRPr>
          </a:p>
        </p:txBody>
      </p:sp>
      <p:pic>
        <p:nvPicPr>
          <p:cNvPr id="362" name="Picture 2"/>
          <p:cNvPicPr/>
          <p:nvPr/>
        </p:nvPicPr>
        <p:blipFill>
          <a:blip r:embed="rId4"/>
          <a:stretch/>
        </p:blipFill>
        <p:spPr>
          <a:xfrm>
            <a:off x="6707160" y="3743280"/>
            <a:ext cx="1852200" cy="185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980</Words>
  <Application>Microsoft Office PowerPoint</Application>
  <PresentationFormat>Екран (4:3)</PresentationFormat>
  <Paragraphs>165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13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26</vt:i4>
      </vt:variant>
    </vt:vector>
  </HeadingPairs>
  <TitlesOfParts>
    <vt:vector size="44" baseType="lpstr">
      <vt:lpstr>Arial</vt:lpstr>
      <vt:lpstr>Arial Black</vt:lpstr>
      <vt:lpstr>Bookman Old Style</vt:lpstr>
      <vt:lpstr>Calibri</vt:lpstr>
      <vt:lpstr>Comic Sans MS</vt:lpstr>
      <vt:lpstr>Georgia</vt:lpstr>
      <vt:lpstr>Impact</vt:lpstr>
      <vt:lpstr>Noto Sans Symbols</vt:lpstr>
      <vt:lpstr>Symbol</vt:lpstr>
      <vt:lpstr>Times New Roman</vt:lpstr>
      <vt:lpstr>Trebuchet MS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Актуальність досвіду</vt:lpstr>
      <vt:lpstr>Презентація PowerPoint</vt:lpstr>
      <vt:lpstr>Презентація PowerPoint</vt:lpstr>
      <vt:lpstr>         ВИДИ ІНТЕГРАЦІЇ:</vt:lpstr>
      <vt:lpstr>ВИДИ МІЖПРЕДМЕТНОЇ ІНТЕГРАЦІЇ:</vt:lpstr>
      <vt:lpstr>ІНТЕГРОВАНІ УРОКИ СПРИЯЮТЬ:</vt:lpstr>
      <vt:lpstr>Загальні вимоги  до інтегрованого  до уроку:</vt:lpstr>
      <vt:lpstr>Презентація PowerPoint</vt:lpstr>
      <vt:lpstr>Презентація PowerPoint</vt:lpstr>
      <vt:lpstr>Презентація PowerPoint</vt:lpstr>
      <vt:lpstr>Висновок</vt:lpstr>
      <vt:lpstr> Я – класний керівник</vt:lpstr>
      <vt:lpstr>Презентація PowerPoint</vt:lpstr>
      <vt:lpstr>Презентація PowerPoint</vt:lpstr>
      <vt:lpstr>Самоосвіта</vt:lpstr>
      <vt:lpstr>Презентація PowerPoint</vt:lpstr>
      <vt:lpstr>Мої досягнення   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Badenko</dc:creator>
  <dc:description/>
  <cp:lastModifiedBy>User</cp:lastModifiedBy>
  <cp:revision>20</cp:revision>
  <dcterms:created xsi:type="dcterms:W3CDTF">2020-02-15T10:23:09Z</dcterms:created>
  <dcterms:modified xsi:type="dcterms:W3CDTF">2024-03-25T10:15:39Z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20</vt:i4>
  </property>
  <property fmtid="{D5CDD505-2E9C-101B-9397-08002B2CF9AE}" pid="3" name="PresentationFormat">
    <vt:lpwstr>Экран (4:3)</vt:lpwstr>
  </property>
  <property fmtid="{D5CDD505-2E9C-101B-9397-08002B2CF9AE}" pid="4" name="Slides">
    <vt:i4>29</vt:i4>
  </property>
</Properties>
</file>